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257" r:id="rId2"/>
    <p:sldId id="263" r:id="rId3"/>
    <p:sldId id="258" r:id="rId4"/>
    <p:sldId id="259" r:id="rId5"/>
    <p:sldId id="264" r:id="rId6"/>
    <p:sldId id="266" r:id="rId7"/>
    <p:sldId id="267" r:id="rId8"/>
    <p:sldId id="268" r:id="rId9"/>
    <p:sldId id="269" r:id="rId10"/>
    <p:sldId id="271" r:id="rId11"/>
    <p:sldId id="273" r:id="rId12"/>
    <p:sldId id="272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980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360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E274602-3C12-41A7-A8AA-CB626A61EEF9}" type="datetimeFigureOut">
              <a:rPr lang="en-GB" smtClean="0"/>
              <a:t>10/05/2023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8FAC219-EF04-4267-BDF2-EDE37C312E7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9508193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GB" dirty="0"/>
              <a:t>(c)2006 First on Scene Training Supplies, All Rights Reserved.</a:t>
            </a:r>
          </a:p>
        </p:txBody>
      </p:sp>
      <p:sp>
        <p:nvSpPr>
          <p:cNvPr id="15362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5298212E-D34A-4707-A6CE-5ADDEAC90A23}" type="slidenum">
              <a:rPr lang="en-GB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</a:t>
            </a:fld>
            <a:endParaRPr lang="en-GB" dirty="0"/>
          </a:p>
        </p:txBody>
      </p:sp>
      <p:sp>
        <p:nvSpPr>
          <p:cNvPr id="153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5364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dirty="0"/>
              <a:t>Hello &amp; Welcome</a:t>
            </a:r>
          </a:p>
          <a:p>
            <a:pPr eaLnBrk="1" hangingPunct="1">
              <a:spcBef>
                <a:spcPct val="0"/>
              </a:spcBef>
            </a:pPr>
            <a:r>
              <a:rPr lang="en-US" dirty="0"/>
              <a:t>introductions</a:t>
            </a:r>
          </a:p>
          <a:p>
            <a:pPr eaLnBrk="1" hangingPunct="1">
              <a:spcBef>
                <a:spcPct val="0"/>
              </a:spcBef>
            </a:pPr>
            <a:r>
              <a:rPr lang="en-US" dirty="0"/>
              <a:t>House keeping</a:t>
            </a:r>
          </a:p>
          <a:p>
            <a:pPr eaLnBrk="1" hangingPunct="1">
              <a:spcBef>
                <a:spcPct val="0"/>
              </a:spcBef>
            </a:pPr>
            <a:r>
              <a:rPr lang="en-US" dirty="0"/>
              <a:t>Ice breaker</a:t>
            </a: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6"/>
          <p:cNvSpPr>
            <a:spLocks noGrp="1" noChangeArrowheads="1"/>
          </p:cNvSpPr>
          <p:nvPr>
            <p:ph type="ftr" sz="quarter" idx="4294967295"/>
          </p:nvPr>
        </p:nvSpPr>
        <p:spPr bwMode="auto">
          <a:xfrm>
            <a:off x="0" y="8699500"/>
            <a:ext cx="2972098" cy="424846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anchor="b"/>
          <a:lstStyle/>
          <a:p>
            <a:pPr algn="l">
              <a:defRPr/>
            </a:pPr>
            <a:r>
              <a:rPr lang="en-GB" sz="1100" dirty="0"/>
              <a:t>UNLAWFUL COPY NOTIFY QUALSAFE INFO@QUALSAFE.COM</a:t>
            </a:r>
          </a:p>
        </p:txBody>
      </p:sp>
      <p:sp>
        <p:nvSpPr>
          <p:cNvPr id="225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50000"/>
              </a:spcBef>
            </a:pPr>
            <a:endParaRPr lang="en-GB" dirty="0">
              <a:ea typeface="MS PGothic" charset="0"/>
            </a:endParaRPr>
          </a:p>
        </p:txBody>
      </p:sp>
      <p:sp>
        <p:nvSpPr>
          <p:cNvPr id="22532" name="Date Placeholder 1"/>
          <p:cNvSpPr>
            <a:spLocks noGrp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300">
                <a:solidFill>
                  <a:schemeClr val="bg1"/>
                </a:solidFill>
                <a:effectDag name="">
                  <a:cont type="tree" name="">
                    <a:effect ref="fillLine"/>
                    <a:outerShdw dist="38100" dir="13500000" algn="br">
                      <a:srgbClr val="FFFFFF"/>
                    </a:outerShdw>
                  </a:cont>
                  <a:cont type="tree" name="">
                    <a:effect ref="fillLine"/>
                    <a:outerShdw dist="38100" dir="2700000" algn="tl">
                      <a:srgbClr val="999999"/>
                    </a:outerShdw>
                  </a:cont>
                  <a:effect ref="fillLine"/>
                </a:effectDag>
                <a:latin typeface="Times New Roman" charset="0"/>
                <a:ea typeface="MS PGothic" charset="0"/>
                <a:cs typeface="MS PGothic" charset="0"/>
              </a:defRPr>
            </a:lvl1pPr>
            <a:lvl2pPr marL="702756" indent="-270291" eaLnBrk="0" hangingPunct="0">
              <a:defRPr sz="2300">
                <a:solidFill>
                  <a:schemeClr val="bg1"/>
                </a:solidFill>
                <a:effectDag name="">
                  <a:cont type="tree" name="">
                    <a:effect ref="fillLine"/>
                    <a:outerShdw dist="38100" dir="13500000" algn="br">
                      <a:srgbClr val="FFFFFF"/>
                    </a:outerShdw>
                  </a:cont>
                  <a:cont type="tree" name="">
                    <a:effect ref="fillLine"/>
                    <a:outerShdw dist="38100" dir="2700000" algn="tl">
                      <a:srgbClr val="999999"/>
                    </a:outerShdw>
                  </a:cont>
                  <a:effect ref="fillLine"/>
                </a:effectDag>
                <a:latin typeface="Times New Roman" charset="0"/>
                <a:ea typeface="MS PGothic" charset="0"/>
                <a:cs typeface="MS PGothic" charset="0"/>
              </a:defRPr>
            </a:lvl2pPr>
            <a:lvl3pPr marL="1081164" indent="-216233" eaLnBrk="0" hangingPunct="0">
              <a:defRPr sz="2300">
                <a:solidFill>
                  <a:schemeClr val="bg1"/>
                </a:solidFill>
                <a:effectDag name="">
                  <a:cont type="tree" name="">
                    <a:effect ref="fillLine"/>
                    <a:outerShdw dist="38100" dir="13500000" algn="br">
                      <a:srgbClr val="FFFFFF"/>
                    </a:outerShdw>
                  </a:cont>
                  <a:cont type="tree" name="">
                    <a:effect ref="fillLine"/>
                    <a:outerShdw dist="38100" dir="2700000" algn="tl">
                      <a:srgbClr val="999999"/>
                    </a:outerShdw>
                  </a:cont>
                  <a:effect ref="fillLine"/>
                </a:effectDag>
                <a:latin typeface="Times New Roman" charset="0"/>
                <a:ea typeface="MS PGothic" charset="0"/>
                <a:cs typeface="MS PGothic" charset="0"/>
              </a:defRPr>
            </a:lvl3pPr>
            <a:lvl4pPr marL="1513629" indent="-216233" eaLnBrk="0" hangingPunct="0">
              <a:defRPr sz="2300">
                <a:solidFill>
                  <a:schemeClr val="bg1"/>
                </a:solidFill>
                <a:effectDag name="">
                  <a:cont type="tree" name="">
                    <a:effect ref="fillLine"/>
                    <a:outerShdw dist="38100" dir="13500000" algn="br">
                      <a:srgbClr val="FFFFFF"/>
                    </a:outerShdw>
                  </a:cont>
                  <a:cont type="tree" name="">
                    <a:effect ref="fillLine"/>
                    <a:outerShdw dist="38100" dir="2700000" algn="tl">
                      <a:srgbClr val="999999"/>
                    </a:outerShdw>
                  </a:cont>
                  <a:effect ref="fillLine"/>
                </a:effectDag>
                <a:latin typeface="Times New Roman" charset="0"/>
                <a:ea typeface="MS PGothic" charset="0"/>
                <a:cs typeface="MS PGothic" charset="0"/>
              </a:defRPr>
            </a:lvl4pPr>
            <a:lvl5pPr marL="1946095" indent="-216233" eaLnBrk="0" hangingPunct="0">
              <a:defRPr sz="2300">
                <a:solidFill>
                  <a:schemeClr val="bg1"/>
                </a:solidFill>
                <a:effectDag name="">
                  <a:cont type="tree" name="">
                    <a:effect ref="fillLine"/>
                    <a:outerShdw dist="38100" dir="13500000" algn="br">
                      <a:srgbClr val="FFFFFF"/>
                    </a:outerShdw>
                  </a:cont>
                  <a:cont type="tree" name="">
                    <a:effect ref="fillLine"/>
                    <a:outerShdw dist="38100" dir="2700000" algn="tl">
                      <a:srgbClr val="999999"/>
                    </a:outerShdw>
                  </a:cont>
                  <a:effect ref="fillLine"/>
                </a:effectDag>
                <a:latin typeface="Times New Roman" charset="0"/>
                <a:ea typeface="MS PGothic" charset="0"/>
                <a:cs typeface="MS PGothic" charset="0"/>
              </a:defRPr>
            </a:lvl5pPr>
            <a:lvl6pPr marL="2378560" indent="-216233" algn="ctr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bg1"/>
                </a:solidFill>
                <a:effectDag name="">
                  <a:cont type="tree" name="">
                    <a:effect ref="fillLine"/>
                    <a:outerShdw dist="38100" dir="13500000" algn="br">
                      <a:srgbClr val="FFFFFF"/>
                    </a:outerShdw>
                  </a:cont>
                  <a:cont type="tree" name="">
                    <a:effect ref="fillLine"/>
                    <a:outerShdw dist="38100" dir="2700000" algn="tl">
                      <a:srgbClr val="999999"/>
                    </a:outerShdw>
                  </a:cont>
                  <a:effect ref="fillLine"/>
                </a:effectDag>
                <a:latin typeface="Times New Roman" charset="0"/>
                <a:ea typeface="MS PGothic" charset="0"/>
                <a:cs typeface="MS PGothic" charset="0"/>
              </a:defRPr>
            </a:lvl6pPr>
            <a:lvl7pPr marL="2811026" indent="-216233" algn="ctr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bg1"/>
                </a:solidFill>
                <a:effectDag name="">
                  <a:cont type="tree" name="">
                    <a:effect ref="fillLine"/>
                    <a:outerShdw dist="38100" dir="13500000" algn="br">
                      <a:srgbClr val="FFFFFF"/>
                    </a:outerShdw>
                  </a:cont>
                  <a:cont type="tree" name="">
                    <a:effect ref="fillLine"/>
                    <a:outerShdw dist="38100" dir="2700000" algn="tl">
                      <a:srgbClr val="999999"/>
                    </a:outerShdw>
                  </a:cont>
                  <a:effect ref="fillLine"/>
                </a:effectDag>
                <a:latin typeface="Times New Roman" charset="0"/>
                <a:ea typeface="MS PGothic" charset="0"/>
                <a:cs typeface="MS PGothic" charset="0"/>
              </a:defRPr>
            </a:lvl7pPr>
            <a:lvl8pPr marL="3243491" indent="-216233" algn="ctr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bg1"/>
                </a:solidFill>
                <a:effectDag name="">
                  <a:cont type="tree" name="">
                    <a:effect ref="fillLine"/>
                    <a:outerShdw dist="38100" dir="13500000" algn="br">
                      <a:srgbClr val="FFFFFF"/>
                    </a:outerShdw>
                  </a:cont>
                  <a:cont type="tree" name="">
                    <a:effect ref="fillLine"/>
                    <a:outerShdw dist="38100" dir="2700000" algn="tl">
                      <a:srgbClr val="999999"/>
                    </a:outerShdw>
                  </a:cont>
                  <a:effect ref="fillLine"/>
                </a:effectDag>
                <a:latin typeface="Times New Roman" charset="0"/>
                <a:ea typeface="MS PGothic" charset="0"/>
                <a:cs typeface="MS PGothic" charset="0"/>
              </a:defRPr>
            </a:lvl8pPr>
            <a:lvl9pPr marL="3675957" indent="-216233" algn="ctr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bg1"/>
                </a:solidFill>
                <a:effectDag name="">
                  <a:cont type="tree" name="">
                    <a:effect ref="fillLine"/>
                    <a:outerShdw dist="38100" dir="13500000" algn="br">
                      <a:srgbClr val="FFFFFF"/>
                    </a:outerShdw>
                  </a:cont>
                  <a:cont type="tree" name="">
                    <a:effect ref="fillLine"/>
                    <a:outerShdw dist="38100" dir="2700000" algn="tl">
                      <a:srgbClr val="999999"/>
                    </a:outerShdw>
                  </a:cont>
                  <a:effect ref="fillLine"/>
                </a:effectDag>
                <a:latin typeface="Times New Roman" charset="0"/>
                <a:ea typeface="MS PGothic" charset="0"/>
                <a:cs typeface="MS PGothic" charset="0"/>
              </a:defRPr>
            </a:lvl9pPr>
          </a:lstStyle>
          <a:p>
            <a:pPr eaLnBrk="1" hangingPunct="1"/>
            <a:r>
              <a:rPr lang="en-GB" sz="1100" dirty="0">
                <a:solidFill>
                  <a:schemeClr val="tx1"/>
                </a:solidFill>
                <a:effectLst/>
              </a:rPr>
              <a:t>ILLEGAL COPY NOTIFY QUALSAFE INFO@QUALSAFE.COM</a:t>
            </a:r>
            <a:endParaRPr lang="en-US" sz="1100" dirty="0">
              <a:solidFill>
                <a:schemeClr val="tx1"/>
              </a:solidFill>
              <a:effectLst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6"/>
          <p:cNvSpPr>
            <a:spLocks noGrp="1" noChangeArrowheads="1"/>
          </p:cNvSpPr>
          <p:nvPr>
            <p:ph type="ftr" sz="quarter" idx="4294967295"/>
          </p:nvPr>
        </p:nvSpPr>
        <p:spPr bwMode="auto">
          <a:xfrm>
            <a:off x="0" y="8699500"/>
            <a:ext cx="2972098" cy="424846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anchor="b"/>
          <a:lstStyle/>
          <a:p>
            <a:pPr algn="l">
              <a:defRPr/>
            </a:pPr>
            <a:r>
              <a:rPr lang="en-GB" sz="1100"/>
              <a:t>UNLAWFUL COPY NOTIFY QUALSAFE INFO@QUALSAFE.COM</a:t>
            </a:r>
          </a:p>
        </p:txBody>
      </p:sp>
      <p:sp>
        <p:nvSpPr>
          <p:cNvPr id="67586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67587" name="Rectangle 1027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>
              <a:spcBef>
                <a:spcPct val="50000"/>
              </a:spcBef>
            </a:pPr>
            <a:endParaRPr lang="en-US" dirty="0">
              <a:ea typeface="MS PGothic" charset="0"/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quarter" idx="1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ILLEGAL COPY NOTIFY QUALSAFE INFO@QUALSAFE.COM</a:t>
            </a:r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6"/>
          <p:cNvSpPr>
            <a:spLocks noGrp="1" noChangeArrowheads="1"/>
          </p:cNvSpPr>
          <p:nvPr>
            <p:ph type="ftr" sz="quarter" idx="4294967295"/>
          </p:nvPr>
        </p:nvSpPr>
        <p:spPr bwMode="auto">
          <a:xfrm>
            <a:off x="0" y="8699500"/>
            <a:ext cx="2972098" cy="424846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anchor="b"/>
          <a:lstStyle/>
          <a:p>
            <a:pPr algn="l">
              <a:defRPr/>
            </a:pPr>
            <a:r>
              <a:rPr lang="en-GB" sz="1100"/>
              <a:t>UNLAWFUL COPY NOTIFY QUALSAFE INFO@QUALSAFE.COM</a:t>
            </a:r>
          </a:p>
        </p:txBody>
      </p:sp>
      <p:sp>
        <p:nvSpPr>
          <p:cNvPr id="716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68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50000"/>
              </a:spcBef>
            </a:pPr>
            <a:endParaRPr lang="en-US" dirty="0">
              <a:ea typeface="MS PGothic" charset="0"/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quarter" idx="1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ILLEGAL COPY NOTIFY QUALSAFE INFO@QUALSAFE.COM</a:t>
            </a:r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6"/>
          <p:cNvSpPr>
            <a:spLocks noGrp="1" noChangeArrowheads="1"/>
          </p:cNvSpPr>
          <p:nvPr>
            <p:ph type="ftr" sz="quarter" idx="4294967295"/>
          </p:nvPr>
        </p:nvSpPr>
        <p:spPr bwMode="auto">
          <a:xfrm>
            <a:off x="0" y="8699500"/>
            <a:ext cx="2972098" cy="424846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anchor="b"/>
          <a:lstStyle/>
          <a:p>
            <a:pPr algn="l">
              <a:defRPr/>
            </a:pPr>
            <a:r>
              <a:rPr lang="en-GB" sz="1100" dirty="0"/>
              <a:t>UNLAWFUL COPY NOTIFY QUALSAFE INFO@QUALSAFE.COM</a:t>
            </a:r>
          </a:p>
        </p:txBody>
      </p:sp>
      <p:sp>
        <p:nvSpPr>
          <p:cNvPr id="225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50000"/>
              </a:spcBef>
            </a:pPr>
            <a:endParaRPr lang="en-GB" dirty="0">
              <a:ea typeface="MS PGothic" charset="0"/>
            </a:endParaRPr>
          </a:p>
        </p:txBody>
      </p:sp>
      <p:sp>
        <p:nvSpPr>
          <p:cNvPr id="22532" name="Date Placeholder 1"/>
          <p:cNvSpPr>
            <a:spLocks noGrp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300">
                <a:solidFill>
                  <a:schemeClr val="bg1"/>
                </a:solidFill>
                <a:effectDag name="">
                  <a:cont type="tree" name="">
                    <a:effect ref="fillLine"/>
                    <a:outerShdw dist="38100" dir="13500000" algn="br">
                      <a:srgbClr val="FFFFFF"/>
                    </a:outerShdw>
                  </a:cont>
                  <a:cont type="tree" name="">
                    <a:effect ref="fillLine"/>
                    <a:outerShdw dist="38100" dir="2700000" algn="tl">
                      <a:srgbClr val="999999"/>
                    </a:outerShdw>
                  </a:cont>
                  <a:effect ref="fillLine"/>
                </a:effectDag>
                <a:latin typeface="Times New Roman" charset="0"/>
                <a:ea typeface="MS PGothic" charset="0"/>
                <a:cs typeface="MS PGothic" charset="0"/>
              </a:defRPr>
            </a:lvl1pPr>
            <a:lvl2pPr marL="702756" indent="-270291" eaLnBrk="0" hangingPunct="0">
              <a:defRPr sz="2300">
                <a:solidFill>
                  <a:schemeClr val="bg1"/>
                </a:solidFill>
                <a:effectDag name="">
                  <a:cont type="tree" name="">
                    <a:effect ref="fillLine"/>
                    <a:outerShdw dist="38100" dir="13500000" algn="br">
                      <a:srgbClr val="FFFFFF"/>
                    </a:outerShdw>
                  </a:cont>
                  <a:cont type="tree" name="">
                    <a:effect ref="fillLine"/>
                    <a:outerShdw dist="38100" dir="2700000" algn="tl">
                      <a:srgbClr val="999999"/>
                    </a:outerShdw>
                  </a:cont>
                  <a:effect ref="fillLine"/>
                </a:effectDag>
                <a:latin typeface="Times New Roman" charset="0"/>
                <a:ea typeface="MS PGothic" charset="0"/>
                <a:cs typeface="MS PGothic" charset="0"/>
              </a:defRPr>
            </a:lvl2pPr>
            <a:lvl3pPr marL="1081164" indent="-216233" eaLnBrk="0" hangingPunct="0">
              <a:defRPr sz="2300">
                <a:solidFill>
                  <a:schemeClr val="bg1"/>
                </a:solidFill>
                <a:effectDag name="">
                  <a:cont type="tree" name="">
                    <a:effect ref="fillLine"/>
                    <a:outerShdw dist="38100" dir="13500000" algn="br">
                      <a:srgbClr val="FFFFFF"/>
                    </a:outerShdw>
                  </a:cont>
                  <a:cont type="tree" name="">
                    <a:effect ref="fillLine"/>
                    <a:outerShdw dist="38100" dir="2700000" algn="tl">
                      <a:srgbClr val="999999"/>
                    </a:outerShdw>
                  </a:cont>
                  <a:effect ref="fillLine"/>
                </a:effectDag>
                <a:latin typeface="Times New Roman" charset="0"/>
                <a:ea typeface="MS PGothic" charset="0"/>
                <a:cs typeface="MS PGothic" charset="0"/>
              </a:defRPr>
            </a:lvl3pPr>
            <a:lvl4pPr marL="1513629" indent="-216233" eaLnBrk="0" hangingPunct="0">
              <a:defRPr sz="2300">
                <a:solidFill>
                  <a:schemeClr val="bg1"/>
                </a:solidFill>
                <a:effectDag name="">
                  <a:cont type="tree" name="">
                    <a:effect ref="fillLine"/>
                    <a:outerShdw dist="38100" dir="13500000" algn="br">
                      <a:srgbClr val="FFFFFF"/>
                    </a:outerShdw>
                  </a:cont>
                  <a:cont type="tree" name="">
                    <a:effect ref="fillLine"/>
                    <a:outerShdw dist="38100" dir="2700000" algn="tl">
                      <a:srgbClr val="999999"/>
                    </a:outerShdw>
                  </a:cont>
                  <a:effect ref="fillLine"/>
                </a:effectDag>
                <a:latin typeface="Times New Roman" charset="0"/>
                <a:ea typeface="MS PGothic" charset="0"/>
                <a:cs typeface="MS PGothic" charset="0"/>
              </a:defRPr>
            </a:lvl4pPr>
            <a:lvl5pPr marL="1946095" indent="-216233" eaLnBrk="0" hangingPunct="0">
              <a:defRPr sz="2300">
                <a:solidFill>
                  <a:schemeClr val="bg1"/>
                </a:solidFill>
                <a:effectDag name="">
                  <a:cont type="tree" name="">
                    <a:effect ref="fillLine"/>
                    <a:outerShdw dist="38100" dir="13500000" algn="br">
                      <a:srgbClr val="FFFFFF"/>
                    </a:outerShdw>
                  </a:cont>
                  <a:cont type="tree" name="">
                    <a:effect ref="fillLine"/>
                    <a:outerShdw dist="38100" dir="2700000" algn="tl">
                      <a:srgbClr val="999999"/>
                    </a:outerShdw>
                  </a:cont>
                  <a:effect ref="fillLine"/>
                </a:effectDag>
                <a:latin typeface="Times New Roman" charset="0"/>
                <a:ea typeface="MS PGothic" charset="0"/>
                <a:cs typeface="MS PGothic" charset="0"/>
              </a:defRPr>
            </a:lvl5pPr>
            <a:lvl6pPr marL="2378560" indent="-216233" algn="ctr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bg1"/>
                </a:solidFill>
                <a:effectDag name="">
                  <a:cont type="tree" name="">
                    <a:effect ref="fillLine"/>
                    <a:outerShdw dist="38100" dir="13500000" algn="br">
                      <a:srgbClr val="FFFFFF"/>
                    </a:outerShdw>
                  </a:cont>
                  <a:cont type="tree" name="">
                    <a:effect ref="fillLine"/>
                    <a:outerShdw dist="38100" dir="2700000" algn="tl">
                      <a:srgbClr val="999999"/>
                    </a:outerShdw>
                  </a:cont>
                  <a:effect ref="fillLine"/>
                </a:effectDag>
                <a:latin typeface="Times New Roman" charset="0"/>
                <a:ea typeface="MS PGothic" charset="0"/>
                <a:cs typeface="MS PGothic" charset="0"/>
              </a:defRPr>
            </a:lvl6pPr>
            <a:lvl7pPr marL="2811026" indent="-216233" algn="ctr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bg1"/>
                </a:solidFill>
                <a:effectDag name="">
                  <a:cont type="tree" name="">
                    <a:effect ref="fillLine"/>
                    <a:outerShdw dist="38100" dir="13500000" algn="br">
                      <a:srgbClr val="FFFFFF"/>
                    </a:outerShdw>
                  </a:cont>
                  <a:cont type="tree" name="">
                    <a:effect ref="fillLine"/>
                    <a:outerShdw dist="38100" dir="2700000" algn="tl">
                      <a:srgbClr val="999999"/>
                    </a:outerShdw>
                  </a:cont>
                  <a:effect ref="fillLine"/>
                </a:effectDag>
                <a:latin typeface="Times New Roman" charset="0"/>
                <a:ea typeface="MS PGothic" charset="0"/>
                <a:cs typeface="MS PGothic" charset="0"/>
              </a:defRPr>
            </a:lvl7pPr>
            <a:lvl8pPr marL="3243491" indent="-216233" algn="ctr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bg1"/>
                </a:solidFill>
                <a:effectDag name="">
                  <a:cont type="tree" name="">
                    <a:effect ref="fillLine"/>
                    <a:outerShdw dist="38100" dir="13500000" algn="br">
                      <a:srgbClr val="FFFFFF"/>
                    </a:outerShdw>
                  </a:cont>
                  <a:cont type="tree" name="">
                    <a:effect ref="fillLine"/>
                    <a:outerShdw dist="38100" dir="2700000" algn="tl">
                      <a:srgbClr val="999999"/>
                    </a:outerShdw>
                  </a:cont>
                  <a:effect ref="fillLine"/>
                </a:effectDag>
                <a:latin typeface="Times New Roman" charset="0"/>
                <a:ea typeface="MS PGothic" charset="0"/>
                <a:cs typeface="MS PGothic" charset="0"/>
              </a:defRPr>
            </a:lvl8pPr>
            <a:lvl9pPr marL="3675957" indent="-216233" algn="ctr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bg1"/>
                </a:solidFill>
                <a:effectDag name="">
                  <a:cont type="tree" name="">
                    <a:effect ref="fillLine"/>
                    <a:outerShdw dist="38100" dir="13500000" algn="br">
                      <a:srgbClr val="FFFFFF"/>
                    </a:outerShdw>
                  </a:cont>
                  <a:cont type="tree" name="">
                    <a:effect ref="fillLine"/>
                    <a:outerShdw dist="38100" dir="2700000" algn="tl">
                      <a:srgbClr val="999999"/>
                    </a:outerShdw>
                  </a:cont>
                  <a:effect ref="fillLine"/>
                </a:effectDag>
                <a:latin typeface="Times New Roman" charset="0"/>
                <a:ea typeface="MS PGothic" charset="0"/>
                <a:cs typeface="MS PGothic" charset="0"/>
              </a:defRPr>
            </a:lvl9pPr>
          </a:lstStyle>
          <a:p>
            <a:pPr eaLnBrk="1" hangingPunct="1"/>
            <a:r>
              <a:rPr lang="en-GB" sz="1100" dirty="0">
                <a:solidFill>
                  <a:schemeClr val="tx1"/>
                </a:solidFill>
                <a:effectLst/>
              </a:rPr>
              <a:t>ILLEGAL COPY NOTIFY QUALSAFE INFO@QUALSAFE.COM</a:t>
            </a:r>
            <a:endParaRPr lang="en-US" sz="1100" dirty="0">
              <a:solidFill>
                <a:schemeClr val="tx1"/>
              </a:solidFill>
              <a:effectLst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6"/>
          <p:cNvSpPr>
            <a:spLocks noGrp="1" noChangeArrowheads="1"/>
          </p:cNvSpPr>
          <p:nvPr>
            <p:ph type="ftr" sz="quarter" idx="4294967295"/>
          </p:nvPr>
        </p:nvSpPr>
        <p:spPr bwMode="auto">
          <a:xfrm>
            <a:off x="0" y="8699500"/>
            <a:ext cx="2972098" cy="424846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anchor="b"/>
          <a:lstStyle/>
          <a:p>
            <a:pPr algn="l">
              <a:defRPr/>
            </a:pPr>
            <a:r>
              <a:rPr lang="en-GB" sz="1100" dirty="0"/>
              <a:t>UNLAWFUL COPY NOTIFY QUALSAFE INFO@QUALSAFE.COM</a:t>
            </a:r>
          </a:p>
        </p:txBody>
      </p:sp>
      <p:sp>
        <p:nvSpPr>
          <p:cNvPr id="225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50000"/>
              </a:spcBef>
            </a:pPr>
            <a:endParaRPr lang="en-GB" dirty="0">
              <a:ea typeface="MS PGothic" charset="0"/>
            </a:endParaRPr>
          </a:p>
        </p:txBody>
      </p:sp>
      <p:sp>
        <p:nvSpPr>
          <p:cNvPr id="22532" name="Date Placeholder 1"/>
          <p:cNvSpPr>
            <a:spLocks noGrp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300">
                <a:solidFill>
                  <a:schemeClr val="bg1"/>
                </a:solidFill>
                <a:effectDag name="">
                  <a:cont type="tree" name="">
                    <a:effect ref="fillLine"/>
                    <a:outerShdw dist="38100" dir="13500000" algn="br">
                      <a:srgbClr val="FFFFFF"/>
                    </a:outerShdw>
                  </a:cont>
                  <a:cont type="tree" name="">
                    <a:effect ref="fillLine"/>
                    <a:outerShdw dist="38100" dir="2700000" algn="tl">
                      <a:srgbClr val="999999"/>
                    </a:outerShdw>
                  </a:cont>
                  <a:effect ref="fillLine"/>
                </a:effectDag>
                <a:latin typeface="Times New Roman" charset="0"/>
                <a:ea typeface="MS PGothic" charset="0"/>
                <a:cs typeface="MS PGothic" charset="0"/>
              </a:defRPr>
            </a:lvl1pPr>
            <a:lvl2pPr marL="702756" indent="-270291" eaLnBrk="0" hangingPunct="0">
              <a:defRPr sz="2300">
                <a:solidFill>
                  <a:schemeClr val="bg1"/>
                </a:solidFill>
                <a:effectDag name="">
                  <a:cont type="tree" name="">
                    <a:effect ref="fillLine"/>
                    <a:outerShdw dist="38100" dir="13500000" algn="br">
                      <a:srgbClr val="FFFFFF"/>
                    </a:outerShdw>
                  </a:cont>
                  <a:cont type="tree" name="">
                    <a:effect ref="fillLine"/>
                    <a:outerShdw dist="38100" dir="2700000" algn="tl">
                      <a:srgbClr val="999999"/>
                    </a:outerShdw>
                  </a:cont>
                  <a:effect ref="fillLine"/>
                </a:effectDag>
                <a:latin typeface="Times New Roman" charset="0"/>
                <a:ea typeface="MS PGothic" charset="0"/>
                <a:cs typeface="MS PGothic" charset="0"/>
              </a:defRPr>
            </a:lvl2pPr>
            <a:lvl3pPr marL="1081164" indent="-216233" eaLnBrk="0" hangingPunct="0">
              <a:defRPr sz="2300">
                <a:solidFill>
                  <a:schemeClr val="bg1"/>
                </a:solidFill>
                <a:effectDag name="">
                  <a:cont type="tree" name="">
                    <a:effect ref="fillLine"/>
                    <a:outerShdw dist="38100" dir="13500000" algn="br">
                      <a:srgbClr val="FFFFFF"/>
                    </a:outerShdw>
                  </a:cont>
                  <a:cont type="tree" name="">
                    <a:effect ref="fillLine"/>
                    <a:outerShdw dist="38100" dir="2700000" algn="tl">
                      <a:srgbClr val="999999"/>
                    </a:outerShdw>
                  </a:cont>
                  <a:effect ref="fillLine"/>
                </a:effectDag>
                <a:latin typeface="Times New Roman" charset="0"/>
                <a:ea typeface="MS PGothic" charset="0"/>
                <a:cs typeface="MS PGothic" charset="0"/>
              </a:defRPr>
            </a:lvl3pPr>
            <a:lvl4pPr marL="1513629" indent="-216233" eaLnBrk="0" hangingPunct="0">
              <a:defRPr sz="2300">
                <a:solidFill>
                  <a:schemeClr val="bg1"/>
                </a:solidFill>
                <a:effectDag name="">
                  <a:cont type="tree" name="">
                    <a:effect ref="fillLine"/>
                    <a:outerShdw dist="38100" dir="13500000" algn="br">
                      <a:srgbClr val="FFFFFF"/>
                    </a:outerShdw>
                  </a:cont>
                  <a:cont type="tree" name="">
                    <a:effect ref="fillLine"/>
                    <a:outerShdw dist="38100" dir="2700000" algn="tl">
                      <a:srgbClr val="999999"/>
                    </a:outerShdw>
                  </a:cont>
                  <a:effect ref="fillLine"/>
                </a:effectDag>
                <a:latin typeface="Times New Roman" charset="0"/>
                <a:ea typeface="MS PGothic" charset="0"/>
                <a:cs typeface="MS PGothic" charset="0"/>
              </a:defRPr>
            </a:lvl4pPr>
            <a:lvl5pPr marL="1946095" indent="-216233" eaLnBrk="0" hangingPunct="0">
              <a:defRPr sz="2300">
                <a:solidFill>
                  <a:schemeClr val="bg1"/>
                </a:solidFill>
                <a:effectDag name="">
                  <a:cont type="tree" name="">
                    <a:effect ref="fillLine"/>
                    <a:outerShdw dist="38100" dir="13500000" algn="br">
                      <a:srgbClr val="FFFFFF"/>
                    </a:outerShdw>
                  </a:cont>
                  <a:cont type="tree" name="">
                    <a:effect ref="fillLine"/>
                    <a:outerShdw dist="38100" dir="2700000" algn="tl">
                      <a:srgbClr val="999999"/>
                    </a:outerShdw>
                  </a:cont>
                  <a:effect ref="fillLine"/>
                </a:effectDag>
                <a:latin typeface="Times New Roman" charset="0"/>
                <a:ea typeface="MS PGothic" charset="0"/>
                <a:cs typeface="MS PGothic" charset="0"/>
              </a:defRPr>
            </a:lvl5pPr>
            <a:lvl6pPr marL="2378560" indent="-216233" algn="ctr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bg1"/>
                </a:solidFill>
                <a:effectDag name="">
                  <a:cont type="tree" name="">
                    <a:effect ref="fillLine"/>
                    <a:outerShdw dist="38100" dir="13500000" algn="br">
                      <a:srgbClr val="FFFFFF"/>
                    </a:outerShdw>
                  </a:cont>
                  <a:cont type="tree" name="">
                    <a:effect ref="fillLine"/>
                    <a:outerShdw dist="38100" dir="2700000" algn="tl">
                      <a:srgbClr val="999999"/>
                    </a:outerShdw>
                  </a:cont>
                  <a:effect ref="fillLine"/>
                </a:effectDag>
                <a:latin typeface="Times New Roman" charset="0"/>
                <a:ea typeface="MS PGothic" charset="0"/>
                <a:cs typeface="MS PGothic" charset="0"/>
              </a:defRPr>
            </a:lvl6pPr>
            <a:lvl7pPr marL="2811026" indent="-216233" algn="ctr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bg1"/>
                </a:solidFill>
                <a:effectDag name="">
                  <a:cont type="tree" name="">
                    <a:effect ref="fillLine"/>
                    <a:outerShdw dist="38100" dir="13500000" algn="br">
                      <a:srgbClr val="FFFFFF"/>
                    </a:outerShdw>
                  </a:cont>
                  <a:cont type="tree" name="">
                    <a:effect ref="fillLine"/>
                    <a:outerShdw dist="38100" dir="2700000" algn="tl">
                      <a:srgbClr val="999999"/>
                    </a:outerShdw>
                  </a:cont>
                  <a:effect ref="fillLine"/>
                </a:effectDag>
                <a:latin typeface="Times New Roman" charset="0"/>
                <a:ea typeface="MS PGothic" charset="0"/>
                <a:cs typeface="MS PGothic" charset="0"/>
              </a:defRPr>
            </a:lvl7pPr>
            <a:lvl8pPr marL="3243491" indent="-216233" algn="ctr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bg1"/>
                </a:solidFill>
                <a:effectDag name="">
                  <a:cont type="tree" name="">
                    <a:effect ref="fillLine"/>
                    <a:outerShdw dist="38100" dir="13500000" algn="br">
                      <a:srgbClr val="FFFFFF"/>
                    </a:outerShdw>
                  </a:cont>
                  <a:cont type="tree" name="">
                    <a:effect ref="fillLine"/>
                    <a:outerShdw dist="38100" dir="2700000" algn="tl">
                      <a:srgbClr val="999999"/>
                    </a:outerShdw>
                  </a:cont>
                  <a:effect ref="fillLine"/>
                </a:effectDag>
                <a:latin typeface="Times New Roman" charset="0"/>
                <a:ea typeface="MS PGothic" charset="0"/>
                <a:cs typeface="MS PGothic" charset="0"/>
              </a:defRPr>
            </a:lvl8pPr>
            <a:lvl9pPr marL="3675957" indent="-216233" algn="ctr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bg1"/>
                </a:solidFill>
                <a:effectDag name="">
                  <a:cont type="tree" name="">
                    <a:effect ref="fillLine"/>
                    <a:outerShdw dist="38100" dir="13500000" algn="br">
                      <a:srgbClr val="FFFFFF"/>
                    </a:outerShdw>
                  </a:cont>
                  <a:cont type="tree" name="">
                    <a:effect ref="fillLine"/>
                    <a:outerShdw dist="38100" dir="2700000" algn="tl">
                      <a:srgbClr val="999999"/>
                    </a:outerShdw>
                  </a:cont>
                  <a:effect ref="fillLine"/>
                </a:effectDag>
                <a:latin typeface="Times New Roman" charset="0"/>
                <a:ea typeface="MS PGothic" charset="0"/>
                <a:cs typeface="MS PGothic" charset="0"/>
              </a:defRPr>
            </a:lvl9pPr>
          </a:lstStyle>
          <a:p>
            <a:pPr eaLnBrk="1" hangingPunct="1"/>
            <a:r>
              <a:rPr lang="en-GB" sz="1100" dirty="0">
                <a:solidFill>
                  <a:schemeClr val="tx1"/>
                </a:solidFill>
                <a:effectLst/>
              </a:rPr>
              <a:t>ILLEGAL COPY NOTIFY QUALSAFE INFO@QUALSAFE.COM</a:t>
            </a:r>
            <a:endParaRPr lang="en-US" sz="1100" dirty="0">
              <a:solidFill>
                <a:schemeClr val="tx1"/>
              </a:solidFill>
              <a:effectLst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6"/>
          <p:cNvSpPr>
            <a:spLocks noGrp="1" noChangeArrowheads="1"/>
          </p:cNvSpPr>
          <p:nvPr>
            <p:ph type="ftr" sz="quarter" idx="4294967295"/>
          </p:nvPr>
        </p:nvSpPr>
        <p:spPr bwMode="auto">
          <a:xfrm>
            <a:off x="0" y="8699500"/>
            <a:ext cx="2972098" cy="424846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anchor="b"/>
          <a:lstStyle/>
          <a:p>
            <a:pPr algn="l">
              <a:defRPr/>
            </a:pPr>
            <a:r>
              <a:rPr lang="en-GB" sz="1100" dirty="0"/>
              <a:t>UNLAWFUL COPY NOTIFY QUALSAFE INFO@QUALSAFE.COM</a:t>
            </a:r>
          </a:p>
        </p:txBody>
      </p:sp>
      <p:sp>
        <p:nvSpPr>
          <p:cNvPr id="225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50000"/>
              </a:spcBef>
            </a:pPr>
            <a:endParaRPr lang="en-GB" dirty="0">
              <a:ea typeface="MS PGothic" charset="0"/>
            </a:endParaRPr>
          </a:p>
        </p:txBody>
      </p:sp>
      <p:sp>
        <p:nvSpPr>
          <p:cNvPr id="22532" name="Date Placeholder 1"/>
          <p:cNvSpPr>
            <a:spLocks noGrp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300">
                <a:solidFill>
                  <a:schemeClr val="bg1"/>
                </a:solidFill>
                <a:effectDag name="">
                  <a:cont type="tree" name="">
                    <a:effect ref="fillLine"/>
                    <a:outerShdw dist="38100" dir="13500000" algn="br">
                      <a:srgbClr val="FFFFFF"/>
                    </a:outerShdw>
                  </a:cont>
                  <a:cont type="tree" name="">
                    <a:effect ref="fillLine"/>
                    <a:outerShdw dist="38100" dir="2700000" algn="tl">
                      <a:srgbClr val="999999"/>
                    </a:outerShdw>
                  </a:cont>
                  <a:effect ref="fillLine"/>
                </a:effectDag>
                <a:latin typeface="Times New Roman" charset="0"/>
                <a:ea typeface="MS PGothic" charset="0"/>
                <a:cs typeface="MS PGothic" charset="0"/>
              </a:defRPr>
            </a:lvl1pPr>
            <a:lvl2pPr marL="702756" indent="-270291" eaLnBrk="0" hangingPunct="0">
              <a:defRPr sz="2300">
                <a:solidFill>
                  <a:schemeClr val="bg1"/>
                </a:solidFill>
                <a:effectDag name="">
                  <a:cont type="tree" name="">
                    <a:effect ref="fillLine"/>
                    <a:outerShdw dist="38100" dir="13500000" algn="br">
                      <a:srgbClr val="FFFFFF"/>
                    </a:outerShdw>
                  </a:cont>
                  <a:cont type="tree" name="">
                    <a:effect ref="fillLine"/>
                    <a:outerShdw dist="38100" dir="2700000" algn="tl">
                      <a:srgbClr val="999999"/>
                    </a:outerShdw>
                  </a:cont>
                  <a:effect ref="fillLine"/>
                </a:effectDag>
                <a:latin typeface="Times New Roman" charset="0"/>
                <a:ea typeface="MS PGothic" charset="0"/>
                <a:cs typeface="MS PGothic" charset="0"/>
              </a:defRPr>
            </a:lvl2pPr>
            <a:lvl3pPr marL="1081164" indent="-216233" eaLnBrk="0" hangingPunct="0">
              <a:defRPr sz="2300">
                <a:solidFill>
                  <a:schemeClr val="bg1"/>
                </a:solidFill>
                <a:effectDag name="">
                  <a:cont type="tree" name="">
                    <a:effect ref="fillLine"/>
                    <a:outerShdw dist="38100" dir="13500000" algn="br">
                      <a:srgbClr val="FFFFFF"/>
                    </a:outerShdw>
                  </a:cont>
                  <a:cont type="tree" name="">
                    <a:effect ref="fillLine"/>
                    <a:outerShdw dist="38100" dir="2700000" algn="tl">
                      <a:srgbClr val="999999"/>
                    </a:outerShdw>
                  </a:cont>
                  <a:effect ref="fillLine"/>
                </a:effectDag>
                <a:latin typeface="Times New Roman" charset="0"/>
                <a:ea typeface="MS PGothic" charset="0"/>
                <a:cs typeface="MS PGothic" charset="0"/>
              </a:defRPr>
            </a:lvl3pPr>
            <a:lvl4pPr marL="1513629" indent="-216233" eaLnBrk="0" hangingPunct="0">
              <a:defRPr sz="2300">
                <a:solidFill>
                  <a:schemeClr val="bg1"/>
                </a:solidFill>
                <a:effectDag name="">
                  <a:cont type="tree" name="">
                    <a:effect ref="fillLine"/>
                    <a:outerShdw dist="38100" dir="13500000" algn="br">
                      <a:srgbClr val="FFFFFF"/>
                    </a:outerShdw>
                  </a:cont>
                  <a:cont type="tree" name="">
                    <a:effect ref="fillLine"/>
                    <a:outerShdw dist="38100" dir="2700000" algn="tl">
                      <a:srgbClr val="999999"/>
                    </a:outerShdw>
                  </a:cont>
                  <a:effect ref="fillLine"/>
                </a:effectDag>
                <a:latin typeface="Times New Roman" charset="0"/>
                <a:ea typeface="MS PGothic" charset="0"/>
                <a:cs typeface="MS PGothic" charset="0"/>
              </a:defRPr>
            </a:lvl4pPr>
            <a:lvl5pPr marL="1946095" indent="-216233" eaLnBrk="0" hangingPunct="0">
              <a:defRPr sz="2300">
                <a:solidFill>
                  <a:schemeClr val="bg1"/>
                </a:solidFill>
                <a:effectDag name="">
                  <a:cont type="tree" name="">
                    <a:effect ref="fillLine"/>
                    <a:outerShdw dist="38100" dir="13500000" algn="br">
                      <a:srgbClr val="FFFFFF"/>
                    </a:outerShdw>
                  </a:cont>
                  <a:cont type="tree" name="">
                    <a:effect ref="fillLine"/>
                    <a:outerShdw dist="38100" dir="2700000" algn="tl">
                      <a:srgbClr val="999999"/>
                    </a:outerShdw>
                  </a:cont>
                  <a:effect ref="fillLine"/>
                </a:effectDag>
                <a:latin typeface="Times New Roman" charset="0"/>
                <a:ea typeface="MS PGothic" charset="0"/>
                <a:cs typeface="MS PGothic" charset="0"/>
              </a:defRPr>
            </a:lvl5pPr>
            <a:lvl6pPr marL="2378560" indent="-216233" algn="ctr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bg1"/>
                </a:solidFill>
                <a:effectDag name="">
                  <a:cont type="tree" name="">
                    <a:effect ref="fillLine"/>
                    <a:outerShdw dist="38100" dir="13500000" algn="br">
                      <a:srgbClr val="FFFFFF"/>
                    </a:outerShdw>
                  </a:cont>
                  <a:cont type="tree" name="">
                    <a:effect ref="fillLine"/>
                    <a:outerShdw dist="38100" dir="2700000" algn="tl">
                      <a:srgbClr val="999999"/>
                    </a:outerShdw>
                  </a:cont>
                  <a:effect ref="fillLine"/>
                </a:effectDag>
                <a:latin typeface="Times New Roman" charset="0"/>
                <a:ea typeface="MS PGothic" charset="0"/>
                <a:cs typeface="MS PGothic" charset="0"/>
              </a:defRPr>
            </a:lvl6pPr>
            <a:lvl7pPr marL="2811026" indent="-216233" algn="ctr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bg1"/>
                </a:solidFill>
                <a:effectDag name="">
                  <a:cont type="tree" name="">
                    <a:effect ref="fillLine"/>
                    <a:outerShdw dist="38100" dir="13500000" algn="br">
                      <a:srgbClr val="FFFFFF"/>
                    </a:outerShdw>
                  </a:cont>
                  <a:cont type="tree" name="">
                    <a:effect ref="fillLine"/>
                    <a:outerShdw dist="38100" dir="2700000" algn="tl">
                      <a:srgbClr val="999999"/>
                    </a:outerShdw>
                  </a:cont>
                  <a:effect ref="fillLine"/>
                </a:effectDag>
                <a:latin typeface="Times New Roman" charset="0"/>
                <a:ea typeface="MS PGothic" charset="0"/>
                <a:cs typeface="MS PGothic" charset="0"/>
              </a:defRPr>
            </a:lvl7pPr>
            <a:lvl8pPr marL="3243491" indent="-216233" algn="ctr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bg1"/>
                </a:solidFill>
                <a:effectDag name="">
                  <a:cont type="tree" name="">
                    <a:effect ref="fillLine"/>
                    <a:outerShdw dist="38100" dir="13500000" algn="br">
                      <a:srgbClr val="FFFFFF"/>
                    </a:outerShdw>
                  </a:cont>
                  <a:cont type="tree" name="">
                    <a:effect ref="fillLine"/>
                    <a:outerShdw dist="38100" dir="2700000" algn="tl">
                      <a:srgbClr val="999999"/>
                    </a:outerShdw>
                  </a:cont>
                  <a:effect ref="fillLine"/>
                </a:effectDag>
                <a:latin typeface="Times New Roman" charset="0"/>
                <a:ea typeface="MS PGothic" charset="0"/>
                <a:cs typeface="MS PGothic" charset="0"/>
              </a:defRPr>
            </a:lvl8pPr>
            <a:lvl9pPr marL="3675957" indent="-216233" algn="ctr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bg1"/>
                </a:solidFill>
                <a:effectDag name="">
                  <a:cont type="tree" name="">
                    <a:effect ref="fillLine"/>
                    <a:outerShdw dist="38100" dir="13500000" algn="br">
                      <a:srgbClr val="FFFFFF"/>
                    </a:outerShdw>
                  </a:cont>
                  <a:cont type="tree" name="">
                    <a:effect ref="fillLine"/>
                    <a:outerShdw dist="38100" dir="2700000" algn="tl">
                      <a:srgbClr val="999999"/>
                    </a:outerShdw>
                  </a:cont>
                  <a:effect ref="fillLine"/>
                </a:effectDag>
                <a:latin typeface="Times New Roman" charset="0"/>
                <a:ea typeface="MS PGothic" charset="0"/>
                <a:cs typeface="MS PGothic" charset="0"/>
              </a:defRPr>
            </a:lvl9pPr>
          </a:lstStyle>
          <a:p>
            <a:pPr eaLnBrk="1" hangingPunct="1"/>
            <a:r>
              <a:rPr lang="en-GB" sz="1100" dirty="0">
                <a:solidFill>
                  <a:schemeClr val="tx1"/>
                </a:solidFill>
                <a:effectLst/>
              </a:rPr>
              <a:t>ILLEGAL COPY NOTIFY QUALSAFE INFO@QUALSAFE.COM</a:t>
            </a:r>
            <a:endParaRPr lang="en-US" sz="1100" dirty="0">
              <a:solidFill>
                <a:schemeClr val="tx1"/>
              </a:solidFill>
              <a:effectLst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26626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50000"/>
              </a:spcBef>
            </a:pPr>
            <a:endParaRPr lang="en-GB" dirty="0">
              <a:ea typeface="MS PGothic" charset="0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quarter" idx="1"/>
          </p:nvPr>
        </p:nvSpPr>
        <p:spPr/>
        <p:txBody>
          <a:bodyPr/>
          <a:lstStyle/>
          <a:p>
            <a:pPr>
              <a:defRPr/>
            </a:pPr>
            <a:r>
              <a:rPr lang="en-GB" dirty="0"/>
              <a:t>ILLEGAL COPY NOTIFY QUALSAFE INFO@QUALSAFE.COM</a:t>
            </a:r>
            <a:endParaRPr lang="en-US"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26626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50000"/>
              </a:spcBef>
            </a:pPr>
            <a:r>
              <a:rPr lang="en-GB" dirty="0">
                <a:ea typeface="MS PGothic" charset="0"/>
              </a:rPr>
              <a:t>150LB</a:t>
            </a:r>
            <a:r>
              <a:rPr lang="en-GB" baseline="0" dirty="0">
                <a:ea typeface="MS PGothic" charset="0"/>
              </a:rPr>
              <a:t> MAN ON BIKE AT 30MPH = (900 * 75) 67,500</a:t>
            </a:r>
          </a:p>
          <a:p>
            <a:pPr eaLnBrk="1" hangingPunct="1">
              <a:spcBef>
                <a:spcPct val="50000"/>
              </a:spcBef>
            </a:pPr>
            <a:r>
              <a:rPr lang="en-GB" baseline="0" dirty="0">
                <a:ea typeface="MS PGothic" charset="0"/>
              </a:rPr>
              <a:t>160LB MAN ON BIKE AT 30MPH = (900 * 80) 72,000</a:t>
            </a:r>
          </a:p>
          <a:p>
            <a:pPr eaLnBrk="1" hangingPunct="1">
              <a:spcBef>
                <a:spcPct val="50000"/>
              </a:spcBef>
            </a:pPr>
            <a:r>
              <a:rPr lang="en-GB" baseline="0" dirty="0">
                <a:ea typeface="MS PGothic" charset="0"/>
              </a:rPr>
              <a:t>150LB MAN ON BIKE AT 40MPH = (1600*75) 120,000</a:t>
            </a:r>
            <a:endParaRPr lang="en-GB" dirty="0">
              <a:ea typeface="MS PGothic" charset="0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quarter" idx="1"/>
          </p:nvPr>
        </p:nvSpPr>
        <p:spPr/>
        <p:txBody>
          <a:bodyPr/>
          <a:lstStyle/>
          <a:p>
            <a:pPr>
              <a:defRPr/>
            </a:pPr>
            <a:r>
              <a:rPr lang="en-GB" dirty="0"/>
              <a:t>ILLEGAL COPY NOTIFY QUALSAFE INFO@QUALSAFE.COM</a:t>
            </a:r>
            <a:endParaRPr lang="en-US" dirty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26626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50000"/>
              </a:spcBef>
            </a:pPr>
            <a:endParaRPr lang="en-GB" dirty="0">
              <a:ea typeface="MS PGothic" charset="0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quarter" idx="1"/>
          </p:nvPr>
        </p:nvSpPr>
        <p:spPr/>
        <p:txBody>
          <a:bodyPr/>
          <a:lstStyle/>
          <a:p>
            <a:pPr>
              <a:defRPr/>
            </a:pPr>
            <a:r>
              <a:rPr lang="en-GB" dirty="0"/>
              <a:t>ILLEGAL COPY NOTIFY QUALSAFE INFO@QUALSAFE.COM</a:t>
            </a:r>
            <a:endParaRPr lang="en-US" dirty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28674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50000"/>
              </a:spcBef>
            </a:pPr>
            <a:endParaRPr lang="en-GB" dirty="0">
              <a:ea typeface="MS PGothic" charset="0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quarter" idx="1"/>
          </p:nvPr>
        </p:nvSpPr>
        <p:spPr/>
        <p:txBody>
          <a:bodyPr/>
          <a:lstStyle/>
          <a:p>
            <a:pPr>
              <a:defRPr/>
            </a:pPr>
            <a:r>
              <a:rPr lang="en-GB" dirty="0"/>
              <a:t>ILLEGAL COPY NOTIFY QUALSAFE INFO@QUALSAFE.COM</a:t>
            </a:r>
            <a:endParaRPr lang="en-US" dirty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6"/>
          <p:cNvSpPr>
            <a:spLocks noGrp="1" noChangeArrowheads="1"/>
          </p:cNvSpPr>
          <p:nvPr>
            <p:ph type="ftr" sz="quarter" idx="4294967295"/>
          </p:nvPr>
        </p:nvSpPr>
        <p:spPr bwMode="auto">
          <a:xfrm>
            <a:off x="0" y="8699500"/>
            <a:ext cx="2972098" cy="424846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anchor="b"/>
          <a:lstStyle/>
          <a:p>
            <a:pPr algn="l">
              <a:defRPr/>
            </a:pPr>
            <a:r>
              <a:rPr lang="en-GB" sz="1100" dirty="0"/>
              <a:t>UNLAWFUL COPY NOTIFY QUALSAFE INFO@QUALSAFE.COM</a:t>
            </a:r>
          </a:p>
        </p:txBody>
      </p:sp>
      <p:sp>
        <p:nvSpPr>
          <p:cNvPr id="901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011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50000"/>
              </a:spcBef>
            </a:pPr>
            <a:endParaRPr lang="en-US" dirty="0">
              <a:ea typeface="MS PGothic" charset="0"/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quarter" idx="1"/>
          </p:nvPr>
        </p:nvSpPr>
        <p:spPr/>
        <p:txBody>
          <a:bodyPr/>
          <a:lstStyle/>
          <a:p>
            <a:pPr>
              <a:defRPr/>
            </a:pPr>
            <a:r>
              <a:rPr lang="en-GB" dirty="0"/>
              <a:t>ILLEGAL COPY NOTIFY QUALSAFE INFO@QUALSAFE.COM</a:t>
            </a:r>
            <a:endParaRPr lang="en-US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81A432-78DE-9913-0618-EAA048963C7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4A67925-B090-2A9E-BBED-994EF212C71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52707C1-162F-B470-8F9E-2B22900044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01A3D7-1EB9-42DA-98C7-95C3A0486300}" type="datetimeFigureOut">
              <a:rPr lang="en-GB" smtClean="0"/>
              <a:t>10/05/2023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D08E2C8-AC40-0228-0300-5C568AB753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DCD79AE-81FB-8162-C4BE-8577EA82E6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70EC3-C6F3-4CAF-81DB-01307E5FBE2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474719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348A4F-BBD3-EB8A-D065-C6F770A102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2E4842D-3F05-4946-9DD6-F99A49070C8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EA3388E-4BDA-BFAF-CB62-24EDAEC1C6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01A3D7-1EB9-42DA-98C7-95C3A0486300}" type="datetimeFigureOut">
              <a:rPr lang="en-GB" smtClean="0"/>
              <a:t>10/05/2023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A9BF421-CB83-1111-76A3-1A99392F3D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79C53BD-A908-7CA6-0A08-D128A3D069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70EC3-C6F3-4CAF-81DB-01307E5FBE2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707754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68D6D9E-13D1-6472-8099-BBB579C527D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AB0DB05-3DAF-E68D-4E33-A2FAB57DCD5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5ACBB25-4DC0-2E9F-5BA2-487BA92031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01A3D7-1EB9-42DA-98C7-95C3A0486300}" type="datetimeFigureOut">
              <a:rPr lang="en-GB" smtClean="0"/>
              <a:t>10/05/2023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1E8E0ED-2609-D981-48D6-DB2E164F5D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23DDB34-DB2E-28D6-F96C-F178F14103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70EC3-C6F3-4CAF-81DB-01307E5FBE2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675301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8327DE-94FA-2A24-DE41-D74A0EF8EE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4B9C263-97DF-492A-9914-EF09F0F039B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970ADBC-38B7-99AF-AB00-59E2062090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01A3D7-1EB9-42DA-98C7-95C3A0486300}" type="datetimeFigureOut">
              <a:rPr lang="en-GB" smtClean="0"/>
              <a:t>10/05/2023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A54DA95-A125-C91E-EEE9-B9FBADCCBA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F39CF55-692D-268A-0FD2-4E1D1E1E1E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70EC3-C6F3-4CAF-81DB-01307E5FBE2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042526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68F3DE-076A-C0AD-A044-253B21E4EA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9A24DE1-E0C8-5E86-DA84-F79C093A32C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4519487-DE28-AAAF-34BA-EE7168BC77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01A3D7-1EB9-42DA-98C7-95C3A0486300}" type="datetimeFigureOut">
              <a:rPr lang="en-GB" smtClean="0"/>
              <a:t>10/05/2023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378FE80-1E5E-53E9-6B19-70E9517B9A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4EB9113-C1E0-374F-B040-81239DD104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70EC3-C6F3-4CAF-81DB-01307E5FBE2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300478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DB5E2F-E7F2-716E-5E01-A916F0D9D0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D5F2463-9402-30D5-081F-FEF9471F975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B89977E-7839-A338-01A0-E7017119ABC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A34FE40-5A94-0E4E-8692-2B14086F39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01A3D7-1EB9-42DA-98C7-95C3A0486300}" type="datetimeFigureOut">
              <a:rPr lang="en-GB" smtClean="0"/>
              <a:t>10/05/2023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58135B8-90DF-9ECF-93DA-AD142E5C63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8CC2CF5-932C-84B4-E711-A3B42C54FD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70EC3-C6F3-4CAF-81DB-01307E5FBE2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233494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B06170-1364-3214-ABBF-F975332BC7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6C32DA1-1E87-BAA2-332B-A3B52D966A0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FEC5AB2-123A-C364-A8E1-977069B5B19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4CA6D9E-FAA9-E0F6-03AB-91018450CCD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A01A456-5FD4-D07D-AA7B-E38D6953A43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6802D74-C448-12FA-2063-1E5AF8AB0C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01A3D7-1EB9-42DA-98C7-95C3A0486300}" type="datetimeFigureOut">
              <a:rPr lang="en-GB" smtClean="0"/>
              <a:t>10/05/2023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7D9BEC0-D303-50C3-EF0E-AA58E1ED7D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23CA193-EC70-2575-A31D-C326DCAE50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70EC3-C6F3-4CAF-81DB-01307E5FBE2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079479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5989F9-CD7F-F2E1-4F88-BB689B6E56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4B55B62-EA8F-7A59-46BC-1D975E6A0C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01A3D7-1EB9-42DA-98C7-95C3A0486300}" type="datetimeFigureOut">
              <a:rPr lang="en-GB" smtClean="0"/>
              <a:t>10/05/2023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715700D-A424-0B47-C5A7-BC5D220805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8488827-349A-0127-2F96-95FBBEDCD4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70EC3-C6F3-4CAF-81DB-01307E5FBE2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361910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715FAA6-B5D2-D4D2-3C9A-9EACF5C64D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01A3D7-1EB9-42DA-98C7-95C3A0486300}" type="datetimeFigureOut">
              <a:rPr lang="en-GB" smtClean="0"/>
              <a:t>10/05/2023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982CFAA-380B-E419-49E0-D567C6C9A7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B0F073B-EF5E-660C-F71C-143E10CE64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70EC3-C6F3-4CAF-81DB-01307E5FBE2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39145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E2495F-5395-5E1F-7300-C39A83EC37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A375E6F-61D4-AE39-37C4-9DA20EFF1CF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D02DAFA-609F-7700-4BA7-E06B07F9C7B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433C016-C10C-8210-E968-142E7E5C70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01A3D7-1EB9-42DA-98C7-95C3A0486300}" type="datetimeFigureOut">
              <a:rPr lang="en-GB" smtClean="0"/>
              <a:t>10/05/2023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D8036F2-32E7-9FE4-77E9-395A7D60EC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655FE72-F6BF-EA6C-8B37-935834FBA3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70EC3-C6F3-4CAF-81DB-01307E5FBE2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16292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3C975D-3C22-0BCC-2811-40BB894070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4C20AAF-11E3-E8E8-30D6-35083D5826A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2E684EA-BFAC-3E85-B49A-9A33B5BA6B1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61DB4EF-F52C-4ABE-C312-0AFDF75CA9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01A3D7-1EB9-42DA-98C7-95C3A0486300}" type="datetimeFigureOut">
              <a:rPr lang="en-GB" smtClean="0"/>
              <a:t>10/05/2023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03E9C5B-C04C-D86D-9E3A-5957A5043E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5F94010-F980-FE31-B8E5-DFAE5F6EC1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70EC3-C6F3-4CAF-81DB-01307E5FBE2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479403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5E46C43-2D64-6710-5276-04780C3043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1D7F02C-512D-396D-060E-809F729CE6E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C59572C-88DE-0B15-D61E-B89DA3B5D21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01A3D7-1EB9-42DA-98C7-95C3A0486300}" type="datetimeFigureOut">
              <a:rPr lang="en-GB" smtClean="0"/>
              <a:t>10/05/2023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35B2384-62FD-FC74-621D-EE8F99BFAB1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52673DC-5A65-B1DE-67D6-C510400B455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4C70EC3-C6F3-4CAF-81DB-01307E5FBE2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251246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20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image" Target="../media/image11.jpeg"/><Relationship Id="rId7" Type="http://schemas.openxmlformats.org/officeDocument/2006/relationships/image" Target="../media/image15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7" name="Picture 12" descr="DEFIB-PowerPoint-Image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631504" y="1510791"/>
            <a:ext cx="8856984" cy="50197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39" name="Text Box 27"/>
          <p:cNvSpPr txBox="1">
            <a:spLocks noChangeArrowheads="1"/>
          </p:cNvSpPr>
          <p:nvPr/>
        </p:nvSpPr>
        <p:spPr bwMode="auto">
          <a:xfrm>
            <a:off x="4330700" y="206951"/>
            <a:ext cx="6337300" cy="646331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sz="3600" b="1" dirty="0">
                <a:solidFill>
                  <a:srgbClr val="CF1D8F"/>
                </a:solidFill>
                <a:latin typeface="Calibri" pitchFamily="34" charset="0"/>
              </a:rPr>
              <a:t>First Response Emergency Care</a:t>
            </a:r>
          </a:p>
        </p:txBody>
      </p:sp>
      <p:sp>
        <p:nvSpPr>
          <p:cNvPr id="14341" name="Text Box 10"/>
          <p:cNvSpPr txBox="1">
            <a:spLocks noChangeArrowheads="1"/>
          </p:cNvSpPr>
          <p:nvPr/>
        </p:nvSpPr>
        <p:spPr bwMode="auto">
          <a:xfrm>
            <a:off x="6951664" y="5719764"/>
            <a:ext cx="3716337" cy="1138237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lIns="0" rIns="0"/>
          <a:lstStyle/>
          <a:p>
            <a:pPr>
              <a:spcBef>
                <a:spcPct val="50000"/>
              </a:spcBef>
            </a:pPr>
            <a:r>
              <a:rPr lang="en-GB" sz="7000" b="1" dirty="0">
                <a:solidFill>
                  <a:schemeClr val="bg1"/>
                </a:solidFill>
                <a:latin typeface="Calibri" pitchFamily="34" charset="0"/>
              </a:rPr>
              <a:t>Welcome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76878" y="1527316"/>
            <a:ext cx="1091952" cy="6142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35354" y="903427"/>
            <a:ext cx="1133476" cy="623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31785758"/>
      </p:ext>
    </p:extLst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80" name="Rectangle 60"/>
          <p:cNvSpPr>
            <a:spLocks noChangeArrowheads="1"/>
          </p:cNvSpPr>
          <p:nvPr/>
        </p:nvSpPr>
        <p:spPr bwMode="auto">
          <a:xfrm>
            <a:off x="2133600" y="0"/>
            <a:ext cx="8534400" cy="527050"/>
          </a:xfrm>
          <a:prstGeom prst="rect">
            <a:avLst/>
          </a:prstGeom>
          <a:solidFill>
            <a:srgbClr val="E3E5E4"/>
          </a:solidFill>
          <a:ln w="2857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r>
              <a:rPr lang="en-US" dirty="0">
                <a:solidFill>
                  <a:srgbClr val="E3E5E4"/>
                </a:solidFill>
                <a:effectDag name="">
                  <a:cont type="tree" name="">
                    <a:effect ref="fillLine"/>
                    <a:outerShdw dist="38100" dir="13500000" algn="br">
                      <a:srgbClr val="FFFFFF"/>
                    </a:outerShdw>
                  </a:cont>
                  <a:cont type="tree" name="">
                    <a:effect ref="fillLine"/>
                    <a:outerShdw dist="38100" dir="2700000" algn="tl">
                      <a:srgbClr val="898989"/>
                    </a:outerShdw>
                  </a:cont>
                  <a:effect ref="fillLine"/>
                </a:effectDag>
              </a:rPr>
              <a:t> </a:t>
            </a:r>
          </a:p>
        </p:txBody>
      </p:sp>
      <p:sp>
        <p:nvSpPr>
          <p:cNvPr id="21506" name="Text Box 61"/>
          <p:cNvSpPr txBox="1">
            <a:spLocks noChangeArrowheads="1"/>
          </p:cNvSpPr>
          <p:nvPr/>
        </p:nvSpPr>
        <p:spPr bwMode="auto">
          <a:xfrm>
            <a:off x="2327275" y="50801"/>
            <a:ext cx="5481638" cy="473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bg1"/>
                </a:solidFill>
                <a:effectDag name="">
                  <a:cont type="tree" name="">
                    <a:effect ref="fillLine"/>
                    <a:outerShdw dist="38100" dir="13500000" algn="br">
                      <a:srgbClr val="FFFFFF"/>
                    </a:outerShdw>
                  </a:cont>
                  <a:cont type="tree" name="">
                    <a:effect ref="fillLine"/>
                    <a:outerShdw dist="38100" dir="2700000" algn="tl">
                      <a:srgbClr val="999999"/>
                    </a:outerShdw>
                  </a:cont>
                  <a:effect ref="fillLine"/>
                </a:effectDag>
                <a:latin typeface="Times New Roman" charset="0"/>
                <a:ea typeface="MS PGothic" charset="0"/>
                <a:cs typeface="MS PGothic" charset="0"/>
              </a:defRPr>
            </a:lvl1pPr>
            <a:lvl2pPr marL="742950" indent="-285750" eaLnBrk="0" hangingPunct="0">
              <a:defRPr sz="2400">
                <a:solidFill>
                  <a:schemeClr val="bg1"/>
                </a:solidFill>
                <a:effectDag name="">
                  <a:cont type="tree" name="">
                    <a:effect ref="fillLine"/>
                    <a:outerShdw dist="38100" dir="13500000" algn="br">
                      <a:srgbClr val="FFFFFF"/>
                    </a:outerShdw>
                  </a:cont>
                  <a:cont type="tree" name="">
                    <a:effect ref="fillLine"/>
                    <a:outerShdw dist="38100" dir="2700000" algn="tl">
                      <a:srgbClr val="999999"/>
                    </a:outerShdw>
                  </a:cont>
                  <a:effect ref="fillLine"/>
                </a:effectDag>
                <a:latin typeface="Times New Roman" charset="0"/>
                <a:ea typeface="MS PGothic" charset="0"/>
                <a:cs typeface="MS PGothic" charset="0"/>
              </a:defRPr>
            </a:lvl2pPr>
            <a:lvl3pPr marL="1143000" indent="-228600" eaLnBrk="0" hangingPunct="0">
              <a:defRPr sz="2400">
                <a:solidFill>
                  <a:schemeClr val="bg1"/>
                </a:solidFill>
                <a:effectDag name="">
                  <a:cont type="tree" name="">
                    <a:effect ref="fillLine"/>
                    <a:outerShdw dist="38100" dir="13500000" algn="br">
                      <a:srgbClr val="FFFFFF"/>
                    </a:outerShdw>
                  </a:cont>
                  <a:cont type="tree" name="">
                    <a:effect ref="fillLine"/>
                    <a:outerShdw dist="38100" dir="2700000" algn="tl">
                      <a:srgbClr val="999999"/>
                    </a:outerShdw>
                  </a:cont>
                  <a:effect ref="fillLine"/>
                </a:effectDag>
                <a:latin typeface="Times New Roman" charset="0"/>
                <a:ea typeface="MS PGothic" charset="0"/>
                <a:cs typeface="MS PGothic" charset="0"/>
              </a:defRPr>
            </a:lvl3pPr>
            <a:lvl4pPr marL="1600200" indent="-228600" eaLnBrk="0" hangingPunct="0">
              <a:defRPr sz="2400">
                <a:solidFill>
                  <a:schemeClr val="bg1"/>
                </a:solidFill>
                <a:effectDag name="">
                  <a:cont type="tree" name="">
                    <a:effect ref="fillLine"/>
                    <a:outerShdw dist="38100" dir="13500000" algn="br">
                      <a:srgbClr val="FFFFFF"/>
                    </a:outerShdw>
                  </a:cont>
                  <a:cont type="tree" name="">
                    <a:effect ref="fillLine"/>
                    <a:outerShdw dist="38100" dir="2700000" algn="tl">
                      <a:srgbClr val="999999"/>
                    </a:outerShdw>
                  </a:cont>
                  <a:effect ref="fillLine"/>
                </a:effectDag>
                <a:latin typeface="Times New Roman" charset="0"/>
                <a:ea typeface="MS PGothic" charset="0"/>
                <a:cs typeface="MS PGothic" charset="0"/>
              </a:defRPr>
            </a:lvl4pPr>
            <a:lvl5pPr marL="2057400" indent="-228600" eaLnBrk="0" hangingPunct="0">
              <a:defRPr sz="2400">
                <a:solidFill>
                  <a:schemeClr val="bg1"/>
                </a:solidFill>
                <a:effectDag name="">
                  <a:cont type="tree" name="">
                    <a:effect ref="fillLine"/>
                    <a:outerShdw dist="38100" dir="13500000" algn="br">
                      <a:srgbClr val="FFFFFF"/>
                    </a:outerShdw>
                  </a:cont>
                  <a:cont type="tree" name="">
                    <a:effect ref="fillLine"/>
                    <a:outerShdw dist="38100" dir="2700000" algn="tl">
                      <a:srgbClr val="999999"/>
                    </a:outerShdw>
                  </a:cont>
                  <a:effect ref="fillLine"/>
                </a:effectDag>
                <a:latin typeface="Times New Roman" charset="0"/>
                <a:ea typeface="MS PGothic" charset="0"/>
                <a:cs typeface="MS PGothic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effectDag name="">
                  <a:cont type="tree" name="">
                    <a:effect ref="fillLine"/>
                    <a:outerShdw dist="38100" dir="13500000" algn="br">
                      <a:srgbClr val="FFFFFF"/>
                    </a:outerShdw>
                  </a:cont>
                  <a:cont type="tree" name="">
                    <a:effect ref="fillLine"/>
                    <a:outerShdw dist="38100" dir="2700000" algn="tl">
                      <a:srgbClr val="999999"/>
                    </a:outerShdw>
                  </a:cont>
                  <a:effect ref="fillLine"/>
                </a:effectDag>
                <a:latin typeface="Times New Roman" charset="0"/>
                <a:ea typeface="MS PGothic" charset="0"/>
                <a:cs typeface="MS PGothic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effectDag name="">
                  <a:cont type="tree" name="">
                    <a:effect ref="fillLine"/>
                    <a:outerShdw dist="38100" dir="13500000" algn="br">
                      <a:srgbClr val="FFFFFF"/>
                    </a:outerShdw>
                  </a:cont>
                  <a:cont type="tree" name="">
                    <a:effect ref="fillLine"/>
                    <a:outerShdw dist="38100" dir="2700000" algn="tl">
                      <a:srgbClr val="999999"/>
                    </a:outerShdw>
                  </a:cont>
                  <a:effect ref="fillLine"/>
                </a:effectDag>
                <a:latin typeface="Times New Roman" charset="0"/>
                <a:ea typeface="MS PGothic" charset="0"/>
                <a:cs typeface="MS PGothic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effectDag name="">
                  <a:cont type="tree" name="">
                    <a:effect ref="fillLine"/>
                    <a:outerShdw dist="38100" dir="13500000" algn="br">
                      <a:srgbClr val="FFFFFF"/>
                    </a:outerShdw>
                  </a:cont>
                  <a:cont type="tree" name="">
                    <a:effect ref="fillLine"/>
                    <a:outerShdw dist="38100" dir="2700000" algn="tl">
                      <a:srgbClr val="999999"/>
                    </a:outerShdw>
                  </a:cont>
                  <a:effect ref="fillLine"/>
                </a:effectDag>
                <a:latin typeface="Times New Roman" charset="0"/>
                <a:ea typeface="MS PGothic" charset="0"/>
                <a:cs typeface="MS PGothic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effectDag name="">
                  <a:cont type="tree" name="">
                    <a:effect ref="fillLine"/>
                    <a:outerShdw dist="38100" dir="13500000" algn="br">
                      <a:srgbClr val="FFFFFF"/>
                    </a:outerShdw>
                  </a:cont>
                  <a:cont type="tree" name="">
                    <a:effect ref="fillLine"/>
                    <a:outerShdw dist="38100" dir="2700000" algn="tl">
                      <a:srgbClr val="999999"/>
                    </a:outerShdw>
                  </a:cont>
                  <a:effect ref="fillLine"/>
                </a:effectDag>
                <a:latin typeface="Times New Roman" charset="0"/>
                <a:ea typeface="MS PGothic" charset="0"/>
                <a:cs typeface="MS PGothic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en-GB" sz="2500" dirty="0">
                <a:solidFill>
                  <a:srgbClr val="179A39"/>
                </a:solidFill>
                <a:effectLst/>
                <a:latin typeface="Calibri" charset="0"/>
              </a:rPr>
              <a:t>Airway anatomy  </a:t>
            </a:r>
            <a:endParaRPr lang="en-GB" sz="2500" dirty="0">
              <a:solidFill>
                <a:srgbClr val="000099"/>
              </a:solidFill>
              <a:effectLst/>
              <a:latin typeface="Calibri" charset="0"/>
            </a:endParaRPr>
          </a:p>
        </p:txBody>
      </p:sp>
      <p:sp>
        <p:nvSpPr>
          <p:cNvPr id="81982" name="Rectangle 62"/>
          <p:cNvSpPr>
            <a:spLocks noChangeArrowheads="1"/>
          </p:cNvSpPr>
          <p:nvPr/>
        </p:nvSpPr>
        <p:spPr bwMode="auto">
          <a:xfrm>
            <a:off x="1524000" y="0"/>
            <a:ext cx="609600" cy="527050"/>
          </a:xfrm>
          <a:prstGeom prst="rect">
            <a:avLst/>
          </a:prstGeom>
          <a:solidFill>
            <a:srgbClr val="179A39"/>
          </a:solidFill>
          <a:ln w="2857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>
              <a:solidFill>
                <a:srgbClr val="179A39"/>
              </a:solidFill>
              <a:effectDag name="">
                <a:cont type="tree" name="">
                  <a:effect ref="fillLine"/>
                  <a:outerShdw dist="38100" dir="13500000" algn="br">
                    <a:srgbClr val="E7E7E7"/>
                  </a:outerShdw>
                </a:cont>
                <a:cont type="tree" name="">
                  <a:effect ref="fillLine"/>
                  <a:outerShdw dist="38100" dir="2700000" algn="tl">
                    <a:srgbClr val="5C5C5C"/>
                  </a:outerShdw>
                </a:cont>
                <a:effect ref="fillLine"/>
              </a:effectDag>
            </a:endParaRPr>
          </a:p>
        </p:txBody>
      </p:sp>
      <p:pic>
        <p:nvPicPr>
          <p:cNvPr id="6" name="Content Placeholder 3"/>
          <p:cNvPicPr>
            <a:picLocks noChangeArrowheads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2682876" y="1400175"/>
            <a:ext cx="6985000" cy="49276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8232776" y="3000375"/>
            <a:ext cx="1244600" cy="400050"/>
          </a:xfrm>
          <a:prstGeom prst="rect">
            <a:avLst/>
          </a:prstGeom>
          <a:solidFill>
            <a:schemeClr val="bg1"/>
          </a:solidFill>
        </p:spPr>
        <p:txBody>
          <a:bodyPr>
            <a:spAutoFit/>
          </a:bodyPr>
          <a:lstStyle/>
          <a:p>
            <a:pPr>
              <a:defRPr/>
            </a:pPr>
            <a:r>
              <a:rPr lang="en-GB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Tongue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8207376" y="2314575"/>
            <a:ext cx="1663700" cy="400050"/>
          </a:xfrm>
          <a:prstGeom prst="rect">
            <a:avLst/>
          </a:prstGeom>
          <a:solidFill>
            <a:schemeClr val="bg1"/>
          </a:solidFill>
        </p:spPr>
        <p:txBody>
          <a:bodyPr>
            <a:spAutoFit/>
          </a:bodyPr>
          <a:lstStyle/>
          <a:p>
            <a:pPr>
              <a:defRPr/>
            </a:pPr>
            <a:r>
              <a:rPr lang="en-GB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Oral Cavity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8220076" y="1743075"/>
            <a:ext cx="2095500" cy="400050"/>
          </a:xfrm>
          <a:prstGeom prst="rect">
            <a:avLst/>
          </a:prstGeom>
          <a:solidFill>
            <a:schemeClr val="bg1"/>
          </a:solidFill>
        </p:spPr>
        <p:txBody>
          <a:bodyPr>
            <a:spAutoFit/>
          </a:bodyPr>
          <a:lstStyle/>
          <a:p>
            <a:pPr>
              <a:defRPr/>
            </a:pPr>
            <a:r>
              <a:rPr lang="en-GB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Nasal Cavity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1831976" y="5019675"/>
            <a:ext cx="1803400" cy="400050"/>
          </a:xfrm>
          <a:prstGeom prst="rect">
            <a:avLst/>
          </a:prstGeom>
          <a:solidFill>
            <a:schemeClr val="bg1"/>
          </a:solidFill>
        </p:spPr>
        <p:txBody>
          <a:bodyPr>
            <a:spAutoFit/>
          </a:bodyPr>
          <a:lstStyle/>
          <a:p>
            <a:pPr>
              <a:defRPr/>
            </a:pPr>
            <a:r>
              <a:rPr lang="en-GB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Oesophagus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6492876" y="5768975"/>
            <a:ext cx="1663700" cy="400050"/>
          </a:xfrm>
          <a:prstGeom prst="rect">
            <a:avLst/>
          </a:prstGeom>
          <a:solidFill>
            <a:schemeClr val="bg1"/>
          </a:solidFill>
        </p:spPr>
        <p:txBody>
          <a:bodyPr>
            <a:spAutoFit/>
          </a:bodyPr>
          <a:lstStyle/>
          <a:p>
            <a:pPr>
              <a:defRPr/>
            </a:pPr>
            <a:r>
              <a:rPr lang="en-GB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Trachea 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704976" y="3711575"/>
            <a:ext cx="1663700" cy="400050"/>
          </a:xfrm>
          <a:prstGeom prst="rect">
            <a:avLst/>
          </a:prstGeom>
          <a:solidFill>
            <a:schemeClr val="bg1"/>
          </a:solidFill>
        </p:spPr>
        <p:txBody>
          <a:bodyPr>
            <a:spAutoFit/>
          </a:bodyPr>
          <a:lstStyle/>
          <a:p>
            <a:pPr algn="r">
              <a:defRPr/>
            </a:pPr>
            <a:r>
              <a:rPr lang="en-GB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Epiglottis </a:t>
            </a: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20336" y="6418233"/>
            <a:ext cx="1418347" cy="3664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620968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750" name="Rectangle 14"/>
          <p:cNvSpPr>
            <a:spLocks noChangeArrowheads="1"/>
          </p:cNvSpPr>
          <p:nvPr/>
        </p:nvSpPr>
        <p:spPr bwMode="auto">
          <a:xfrm>
            <a:off x="2133600" y="0"/>
            <a:ext cx="8534400" cy="527050"/>
          </a:xfrm>
          <a:prstGeom prst="rect">
            <a:avLst/>
          </a:prstGeom>
          <a:solidFill>
            <a:srgbClr val="E3E5E4"/>
          </a:solidFill>
          <a:ln w="2857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r>
              <a:rPr lang="en-US">
                <a:solidFill>
                  <a:srgbClr val="E3E5E4"/>
                </a:solidFill>
                <a:effectDag name="">
                  <a:cont type="tree" name="">
                    <a:effect ref="fillLine"/>
                    <a:outerShdw dist="38100" dir="13500000" algn="br">
                      <a:srgbClr val="FFFFFF"/>
                    </a:outerShdw>
                  </a:cont>
                  <a:cont type="tree" name="">
                    <a:effect ref="fillLine"/>
                    <a:outerShdw dist="38100" dir="2700000" algn="tl">
                      <a:srgbClr val="898989"/>
                    </a:outerShdw>
                  </a:cont>
                  <a:effect ref="fillLine"/>
                </a:effectDag>
              </a:rPr>
              <a:t> </a:t>
            </a:r>
          </a:p>
        </p:txBody>
      </p:sp>
      <p:sp>
        <p:nvSpPr>
          <p:cNvPr id="66562" name="Text Box 15"/>
          <p:cNvSpPr txBox="1">
            <a:spLocks noChangeArrowheads="1"/>
          </p:cNvSpPr>
          <p:nvPr/>
        </p:nvSpPr>
        <p:spPr bwMode="auto">
          <a:xfrm>
            <a:off x="2327275" y="50801"/>
            <a:ext cx="5481638" cy="473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bg1"/>
                </a:solidFill>
                <a:effectDag name="">
                  <a:cont type="tree" name="">
                    <a:effect ref="fillLine"/>
                    <a:outerShdw dist="38100" dir="13500000" algn="br">
                      <a:srgbClr val="FFFFFF"/>
                    </a:outerShdw>
                  </a:cont>
                  <a:cont type="tree" name="">
                    <a:effect ref="fillLine"/>
                    <a:outerShdw dist="38100" dir="2700000" algn="tl">
                      <a:srgbClr val="999999"/>
                    </a:outerShdw>
                  </a:cont>
                  <a:effect ref="fillLine"/>
                </a:effectDag>
                <a:latin typeface="Times New Roman" charset="0"/>
                <a:ea typeface="MS PGothic" charset="0"/>
                <a:cs typeface="MS PGothic" charset="0"/>
              </a:defRPr>
            </a:lvl1pPr>
            <a:lvl2pPr marL="742950" indent="-285750" eaLnBrk="0" hangingPunct="0">
              <a:defRPr sz="2400">
                <a:solidFill>
                  <a:schemeClr val="bg1"/>
                </a:solidFill>
                <a:effectDag name="">
                  <a:cont type="tree" name="">
                    <a:effect ref="fillLine"/>
                    <a:outerShdw dist="38100" dir="13500000" algn="br">
                      <a:srgbClr val="FFFFFF"/>
                    </a:outerShdw>
                  </a:cont>
                  <a:cont type="tree" name="">
                    <a:effect ref="fillLine"/>
                    <a:outerShdw dist="38100" dir="2700000" algn="tl">
                      <a:srgbClr val="999999"/>
                    </a:outerShdw>
                  </a:cont>
                  <a:effect ref="fillLine"/>
                </a:effectDag>
                <a:latin typeface="Times New Roman" charset="0"/>
                <a:ea typeface="MS PGothic" charset="0"/>
                <a:cs typeface="MS PGothic" charset="0"/>
              </a:defRPr>
            </a:lvl2pPr>
            <a:lvl3pPr marL="1143000" indent="-228600" eaLnBrk="0" hangingPunct="0">
              <a:defRPr sz="2400">
                <a:solidFill>
                  <a:schemeClr val="bg1"/>
                </a:solidFill>
                <a:effectDag name="">
                  <a:cont type="tree" name="">
                    <a:effect ref="fillLine"/>
                    <a:outerShdw dist="38100" dir="13500000" algn="br">
                      <a:srgbClr val="FFFFFF"/>
                    </a:outerShdw>
                  </a:cont>
                  <a:cont type="tree" name="">
                    <a:effect ref="fillLine"/>
                    <a:outerShdw dist="38100" dir="2700000" algn="tl">
                      <a:srgbClr val="999999"/>
                    </a:outerShdw>
                  </a:cont>
                  <a:effect ref="fillLine"/>
                </a:effectDag>
                <a:latin typeface="Times New Roman" charset="0"/>
                <a:ea typeface="MS PGothic" charset="0"/>
                <a:cs typeface="MS PGothic" charset="0"/>
              </a:defRPr>
            </a:lvl3pPr>
            <a:lvl4pPr marL="1600200" indent="-228600" eaLnBrk="0" hangingPunct="0">
              <a:defRPr sz="2400">
                <a:solidFill>
                  <a:schemeClr val="bg1"/>
                </a:solidFill>
                <a:effectDag name="">
                  <a:cont type="tree" name="">
                    <a:effect ref="fillLine"/>
                    <a:outerShdw dist="38100" dir="13500000" algn="br">
                      <a:srgbClr val="FFFFFF"/>
                    </a:outerShdw>
                  </a:cont>
                  <a:cont type="tree" name="">
                    <a:effect ref="fillLine"/>
                    <a:outerShdw dist="38100" dir="2700000" algn="tl">
                      <a:srgbClr val="999999"/>
                    </a:outerShdw>
                  </a:cont>
                  <a:effect ref="fillLine"/>
                </a:effectDag>
                <a:latin typeface="Times New Roman" charset="0"/>
                <a:ea typeface="MS PGothic" charset="0"/>
                <a:cs typeface="MS PGothic" charset="0"/>
              </a:defRPr>
            </a:lvl4pPr>
            <a:lvl5pPr marL="2057400" indent="-228600" eaLnBrk="0" hangingPunct="0">
              <a:defRPr sz="2400">
                <a:solidFill>
                  <a:schemeClr val="bg1"/>
                </a:solidFill>
                <a:effectDag name="">
                  <a:cont type="tree" name="">
                    <a:effect ref="fillLine"/>
                    <a:outerShdw dist="38100" dir="13500000" algn="br">
                      <a:srgbClr val="FFFFFF"/>
                    </a:outerShdw>
                  </a:cont>
                  <a:cont type="tree" name="">
                    <a:effect ref="fillLine"/>
                    <a:outerShdw dist="38100" dir="2700000" algn="tl">
                      <a:srgbClr val="999999"/>
                    </a:outerShdw>
                  </a:cont>
                  <a:effect ref="fillLine"/>
                </a:effectDag>
                <a:latin typeface="Times New Roman" charset="0"/>
                <a:ea typeface="MS PGothic" charset="0"/>
                <a:cs typeface="MS PGothic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effectDag name="">
                  <a:cont type="tree" name="">
                    <a:effect ref="fillLine"/>
                    <a:outerShdw dist="38100" dir="13500000" algn="br">
                      <a:srgbClr val="FFFFFF"/>
                    </a:outerShdw>
                  </a:cont>
                  <a:cont type="tree" name="">
                    <a:effect ref="fillLine"/>
                    <a:outerShdw dist="38100" dir="2700000" algn="tl">
                      <a:srgbClr val="999999"/>
                    </a:outerShdw>
                  </a:cont>
                  <a:effect ref="fillLine"/>
                </a:effectDag>
                <a:latin typeface="Times New Roman" charset="0"/>
                <a:ea typeface="MS PGothic" charset="0"/>
                <a:cs typeface="MS PGothic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effectDag name="">
                  <a:cont type="tree" name="">
                    <a:effect ref="fillLine"/>
                    <a:outerShdw dist="38100" dir="13500000" algn="br">
                      <a:srgbClr val="FFFFFF"/>
                    </a:outerShdw>
                  </a:cont>
                  <a:cont type="tree" name="">
                    <a:effect ref="fillLine"/>
                    <a:outerShdw dist="38100" dir="2700000" algn="tl">
                      <a:srgbClr val="999999"/>
                    </a:outerShdw>
                  </a:cont>
                  <a:effect ref="fillLine"/>
                </a:effectDag>
                <a:latin typeface="Times New Roman" charset="0"/>
                <a:ea typeface="MS PGothic" charset="0"/>
                <a:cs typeface="MS PGothic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effectDag name="">
                  <a:cont type="tree" name="">
                    <a:effect ref="fillLine"/>
                    <a:outerShdw dist="38100" dir="13500000" algn="br">
                      <a:srgbClr val="FFFFFF"/>
                    </a:outerShdw>
                  </a:cont>
                  <a:cont type="tree" name="">
                    <a:effect ref="fillLine"/>
                    <a:outerShdw dist="38100" dir="2700000" algn="tl">
                      <a:srgbClr val="999999"/>
                    </a:outerShdw>
                  </a:cont>
                  <a:effect ref="fillLine"/>
                </a:effectDag>
                <a:latin typeface="Times New Roman" charset="0"/>
                <a:ea typeface="MS PGothic" charset="0"/>
                <a:cs typeface="MS PGothic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effectDag name="">
                  <a:cont type="tree" name="">
                    <a:effect ref="fillLine"/>
                    <a:outerShdw dist="38100" dir="13500000" algn="br">
                      <a:srgbClr val="FFFFFF"/>
                    </a:outerShdw>
                  </a:cont>
                  <a:cont type="tree" name="">
                    <a:effect ref="fillLine"/>
                    <a:outerShdw dist="38100" dir="2700000" algn="tl">
                      <a:srgbClr val="999999"/>
                    </a:outerShdw>
                  </a:cont>
                  <a:effect ref="fillLine"/>
                </a:effectDag>
                <a:latin typeface="Times New Roman" charset="0"/>
                <a:ea typeface="MS PGothic" charset="0"/>
                <a:cs typeface="MS PGothic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en-GB" sz="2500">
                <a:solidFill>
                  <a:srgbClr val="179A39"/>
                </a:solidFill>
                <a:effectLst/>
                <a:latin typeface="Calibri" charset="0"/>
              </a:rPr>
              <a:t>The respiratory system</a:t>
            </a:r>
            <a:endParaRPr lang="en-GB" sz="2500">
              <a:solidFill>
                <a:srgbClr val="000099"/>
              </a:solidFill>
              <a:effectLst/>
              <a:latin typeface="Calibri" charset="0"/>
            </a:endParaRPr>
          </a:p>
        </p:txBody>
      </p:sp>
      <p:sp>
        <p:nvSpPr>
          <p:cNvPr id="244752" name="Rectangle 16"/>
          <p:cNvSpPr>
            <a:spLocks noChangeArrowheads="1"/>
          </p:cNvSpPr>
          <p:nvPr/>
        </p:nvSpPr>
        <p:spPr bwMode="auto">
          <a:xfrm>
            <a:off x="1524000" y="0"/>
            <a:ext cx="609600" cy="527050"/>
          </a:xfrm>
          <a:prstGeom prst="rect">
            <a:avLst/>
          </a:prstGeom>
          <a:solidFill>
            <a:srgbClr val="179A39"/>
          </a:solidFill>
          <a:ln w="2857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srgbClr val="179A39"/>
              </a:solidFill>
              <a:effectDag name="">
                <a:cont type="tree" name="">
                  <a:effect ref="fillLine"/>
                  <a:outerShdw dist="38100" dir="13500000" algn="br">
                    <a:srgbClr val="E7E7E7"/>
                  </a:outerShdw>
                </a:cont>
                <a:cont type="tree" name="">
                  <a:effect ref="fillLine"/>
                  <a:outerShdw dist="38100" dir="2700000" algn="tl">
                    <a:srgbClr val="5C5C5C"/>
                  </a:outerShdw>
                </a:cont>
                <a:effect ref="fillLine"/>
              </a:effectDag>
            </a:endParaRPr>
          </a:p>
        </p:txBody>
      </p:sp>
      <p:pic>
        <p:nvPicPr>
          <p:cNvPr id="244755" name="Picture 19" descr="Respiratory-System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168651" y="798513"/>
            <a:ext cx="5783263" cy="5713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20336" y="6418233"/>
            <a:ext cx="1418347" cy="3664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66153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47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447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412" name="Rectangle 44"/>
          <p:cNvSpPr>
            <a:spLocks noChangeArrowheads="1"/>
          </p:cNvSpPr>
          <p:nvPr/>
        </p:nvSpPr>
        <p:spPr bwMode="auto">
          <a:xfrm>
            <a:off x="2133600" y="0"/>
            <a:ext cx="8534400" cy="527050"/>
          </a:xfrm>
          <a:prstGeom prst="rect">
            <a:avLst/>
          </a:prstGeom>
          <a:solidFill>
            <a:srgbClr val="E3E5E4"/>
          </a:solidFill>
          <a:ln w="2857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r>
              <a:rPr lang="en-US">
                <a:solidFill>
                  <a:srgbClr val="E3E5E4"/>
                </a:solidFill>
                <a:effectDag name="">
                  <a:cont type="tree" name="">
                    <a:effect ref="fillLine"/>
                    <a:outerShdw dist="38100" dir="13500000" algn="br">
                      <a:srgbClr val="FFFFFF"/>
                    </a:outerShdw>
                  </a:cont>
                  <a:cont type="tree" name="">
                    <a:effect ref="fillLine"/>
                    <a:outerShdw dist="38100" dir="2700000" algn="tl">
                      <a:srgbClr val="898989"/>
                    </a:outerShdw>
                  </a:cont>
                  <a:effect ref="fillLine"/>
                </a:effectDag>
              </a:rPr>
              <a:t> </a:t>
            </a:r>
          </a:p>
        </p:txBody>
      </p:sp>
      <p:sp>
        <p:nvSpPr>
          <p:cNvPr id="70658" name="Text Box 45"/>
          <p:cNvSpPr txBox="1">
            <a:spLocks noChangeArrowheads="1"/>
          </p:cNvSpPr>
          <p:nvPr/>
        </p:nvSpPr>
        <p:spPr bwMode="auto">
          <a:xfrm>
            <a:off x="2327275" y="50801"/>
            <a:ext cx="5481638" cy="473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bg1"/>
                </a:solidFill>
                <a:effectDag name="">
                  <a:cont type="tree" name="">
                    <a:effect ref="fillLine"/>
                    <a:outerShdw dist="38100" dir="13500000" algn="br">
                      <a:srgbClr val="FFFFFF"/>
                    </a:outerShdw>
                  </a:cont>
                  <a:cont type="tree" name="">
                    <a:effect ref="fillLine"/>
                    <a:outerShdw dist="38100" dir="2700000" algn="tl">
                      <a:srgbClr val="999999"/>
                    </a:outerShdw>
                  </a:cont>
                  <a:effect ref="fillLine"/>
                </a:effectDag>
                <a:latin typeface="Times New Roman" charset="0"/>
                <a:ea typeface="MS PGothic" charset="0"/>
                <a:cs typeface="MS PGothic" charset="0"/>
              </a:defRPr>
            </a:lvl1pPr>
            <a:lvl2pPr marL="742950" indent="-285750" eaLnBrk="0" hangingPunct="0">
              <a:defRPr sz="2400">
                <a:solidFill>
                  <a:schemeClr val="bg1"/>
                </a:solidFill>
                <a:effectDag name="">
                  <a:cont type="tree" name="">
                    <a:effect ref="fillLine"/>
                    <a:outerShdw dist="38100" dir="13500000" algn="br">
                      <a:srgbClr val="FFFFFF"/>
                    </a:outerShdw>
                  </a:cont>
                  <a:cont type="tree" name="">
                    <a:effect ref="fillLine"/>
                    <a:outerShdw dist="38100" dir="2700000" algn="tl">
                      <a:srgbClr val="999999"/>
                    </a:outerShdw>
                  </a:cont>
                  <a:effect ref="fillLine"/>
                </a:effectDag>
                <a:latin typeface="Times New Roman" charset="0"/>
                <a:ea typeface="MS PGothic" charset="0"/>
                <a:cs typeface="MS PGothic" charset="0"/>
              </a:defRPr>
            </a:lvl2pPr>
            <a:lvl3pPr marL="1143000" indent="-228600" eaLnBrk="0" hangingPunct="0">
              <a:defRPr sz="2400">
                <a:solidFill>
                  <a:schemeClr val="bg1"/>
                </a:solidFill>
                <a:effectDag name="">
                  <a:cont type="tree" name="">
                    <a:effect ref="fillLine"/>
                    <a:outerShdw dist="38100" dir="13500000" algn="br">
                      <a:srgbClr val="FFFFFF"/>
                    </a:outerShdw>
                  </a:cont>
                  <a:cont type="tree" name="">
                    <a:effect ref="fillLine"/>
                    <a:outerShdw dist="38100" dir="2700000" algn="tl">
                      <a:srgbClr val="999999"/>
                    </a:outerShdw>
                  </a:cont>
                  <a:effect ref="fillLine"/>
                </a:effectDag>
                <a:latin typeface="Times New Roman" charset="0"/>
                <a:ea typeface="MS PGothic" charset="0"/>
                <a:cs typeface="MS PGothic" charset="0"/>
              </a:defRPr>
            </a:lvl3pPr>
            <a:lvl4pPr marL="1600200" indent="-228600" eaLnBrk="0" hangingPunct="0">
              <a:defRPr sz="2400">
                <a:solidFill>
                  <a:schemeClr val="bg1"/>
                </a:solidFill>
                <a:effectDag name="">
                  <a:cont type="tree" name="">
                    <a:effect ref="fillLine"/>
                    <a:outerShdw dist="38100" dir="13500000" algn="br">
                      <a:srgbClr val="FFFFFF"/>
                    </a:outerShdw>
                  </a:cont>
                  <a:cont type="tree" name="">
                    <a:effect ref="fillLine"/>
                    <a:outerShdw dist="38100" dir="2700000" algn="tl">
                      <a:srgbClr val="999999"/>
                    </a:outerShdw>
                  </a:cont>
                  <a:effect ref="fillLine"/>
                </a:effectDag>
                <a:latin typeface="Times New Roman" charset="0"/>
                <a:ea typeface="MS PGothic" charset="0"/>
                <a:cs typeface="MS PGothic" charset="0"/>
              </a:defRPr>
            </a:lvl4pPr>
            <a:lvl5pPr marL="2057400" indent="-228600" eaLnBrk="0" hangingPunct="0">
              <a:defRPr sz="2400">
                <a:solidFill>
                  <a:schemeClr val="bg1"/>
                </a:solidFill>
                <a:effectDag name="">
                  <a:cont type="tree" name="">
                    <a:effect ref="fillLine"/>
                    <a:outerShdw dist="38100" dir="13500000" algn="br">
                      <a:srgbClr val="FFFFFF"/>
                    </a:outerShdw>
                  </a:cont>
                  <a:cont type="tree" name="">
                    <a:effect ref="fillLine"/>
                    <a:outerShdw dist="38100" dir="2700000" algn="tl">
                      <a:srgbClr val="999999"/>
                    </a:outerShdw>
                  </a:cont>
                  <a:effect ref="fillLine"/>
                </a:effectDag>
                <a:latin typeface="Times New Roman" charset="0"/>
                <a:ea typeface="MS PGothic" charset="0"/>
                <a:cs typeface="MS PGothic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effectDag name="">
                  <a:cont type="tree" name="">
                    <a:effect ref="fillLine"/>
                    <a:outerShdw dist="38100" dir="13500000" algn="br">
                      <a:srgbClr val="FFFFFF"/>
                    </a:outerShdw>
                  </a:cont>
                  <a:cont type="tree" name="">
                    <a:effect ref="fillLine"/>
                    <a:outerShdw dist="38100" dir="2700000" algn="tl">
                      <a:srgbClr val="999999"/>
                    </a:outerShdw>
                  </a:cont>
                  <a:effect ref="fillLine"/>
                </a:effectDag>
                <a:latin typeface="Times New Roman" charset="0"/>
                <a:ea typeface="MS PGothic" charset="0"/>
                <a:cs typeface="MS PGothic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effectDag name="">
                  <a:cont type="tree" name="">
                    <a:effect ref="fillLine"/>
                    <a:outerShdw dist="38100" dir="13500000" algn="br">
                      <a:srgbClr val="FFFFFF"/>
                    </a:outerShdw>
                  </a:cont>
                  <a:cont type="tree" name="">
                    <a:effect ref="fillLine"/>
                    <a:outerShdw dist="38100" dir="2700000" algn="tl">
                      <a:srgbClr val="999999"/>
                    </a:outerShdw>
                  </a:cont>
                  <a:effect ref="fillLine"/>
                </a:effectDag>
                <a:latin typeface="Times New Roman" charset="0"/>
                <a:ea typeface="MS PGothic" charset="0"/>
                <a:cs typeface="MS PGothic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effectDag name="">
                  <a:cont type="tree" name="">
                    <a:effect ref="fillLine"/>
                    <a:outerShdw dist="38100" dir="13500000" algn="br">
                      <a:srgbClr val="FFFFFF"/>
                    </a:outerShdw>
                  </a:cont>
                  <a:cont type="tree" name="">
                    <a:effect ref="fillLine"/>
                    <a:outerShdw dist="38100" dir="2700000" algn="tl">
                      <a:srgbClr val="999999"/>
                    </a:outerShdw>
                  </a:cont>
                  <a:effect ref="fillLine"/>
                </a:effectDag>
                <a:latin typeface="Times New Roman" charset="0"/>
                <a:ea typeface="MS PGothic" charset="0"/>
                <a:cs typeface="MS PGothic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effectDag name="">
                  <a:cont type="tree" name="">
                    <a:effect ref="fillLine"/>
                    <a:outerShdw dist="38100" dir="13500000" algn="br">
                      <a:srgbClr val="FFFFFF"/>
                    </a:outerShdw>
                  </a:cont>
                  <a:cont type="tree" name="">
                    <a:effect ref="fillLine"/>
                    <a:outerShdw dist="38100" dir="2700000" algn="tl">
                      <a:srgbClr val="999999"/>
                    </a:outerShdw>
                  </a:cont>
                  <a:effect ref="fillLine"/>
                </a:effectDag>
                <a:latin typeface="Times New Roman" charset="0"/>
                <a:ea typeface="MS PGothic" charset="0"/>
                <a:cs typeface="MS PGothic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en-GB" sz="2500">
                <a:solidFill>
                  <a:srgbClr val="179A39"/>
                </a:solidFill>
                <a:effectLst/>
                <a:latin typeface="Calibri" charset="0"/>
              </a:rPr>
              <a:t>The respiratory system</a:t>
            </a:r>
            <a:endParaRPr lang="en-GB" sz="2500">
              <a:solidFill>
                <a:srgbClr val="000099"/>
              </a:solidFill>
              <a:effectLst/>
              <a:latin typeface="Calibri" charset="0"/>
            </a:endParaRPr>
          </a:p>
        </p:txBody>
      </p:sp>
      <p:sp>
        <p:nvSpPr>
          <p:cNvPr id="58414" name="Rectangle 46"/>
          <p:cNvSpPr>
            <a:spLocks noChangeArrowheads="1"/>
          </p:cNvSpPr>
          <p:nvPr/>
        </p:nvSpPr>
        <p:spPr bwMode="auto">
          <a:xfrm>
            <a:off x="1524000" y="0"/>
            <a:ext cx="609600" cy="527050"/>
          </a:xfrm>
          <a:prstGeom prst="rect">
            <a:avLst/>
          </a:prstGeom>
          <a:solidFill>
            <a:srgbClr val="179A39"/>
          </a:solidFill>
          <a:ln w="2857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srgbClr val="179A39"/>
              </a:solidFill>
              <a:effectDag name="">
                <a:cont type="tree" name="">
                  <a:effect ref="fillLine"/>
                  <a:outerShdw dist="38100" dir="13500000" algn="br">
                    <a:srgbClr val="E7E7E7"/>
                  </a:outerShdw>
                </a:cont>
                <a:cont type="tree" name="">
                  <a:effect ref="fillLine"/>
                  <a:outerShdw dist="38100" dir="2700000" algn="tl">
                    <a:srgbClr val="5C5C5C"/>
                  </a:outerShdw>
                </a:cont>
                <a:effect ref="fillLine"/>
              </a:effectDag>
            </a:endParaRPr>
          </a:p>
        </p:txBody>
      </p:sp>
      <p:pic>
        <p:nvPicPr>
          <p:cNvPr id="70661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828801" y="1009650"/>
            <a:ext cx="8607425" cy="308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FF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 bwMode="auto">
          <a:xfrm>
            <a:off x="2028825" y="1866900"/>
            <a:ext cx="3810000" cy="2019300"/>
          </a:xfrm>
          <a:prstGeom prst="rect">
            <a:avLst/>
          </a:prstGeom>
          <a:solidFill>
            <a:schemeClr val="bg1"/>
          </a:solidFill>
          <a:ln w="285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GB">
              <a:ea typeface="MS PGothic" pitchFamily="34" charset="-128"/>
            </a:endParaRPr>
          </a:p>
        </p:txBody>
      </p:sp>
      <p:sp>
        <p:nvSpPr>
          <p:cNvPr id="9" name="Rectangle 8"/>
          <p:cNvSpPr/>
          <p:nvPr/>
        </p:nvSpPr>
        <p:spPr bwMode="auto">
          <a:xfrm>
            <a:off x="6132513" y="1866900"/>
            <a:ext cx="3810000" cy="2019300"/>
          </a:xfrm>
          <a:prstGeom prst="rect">
            <a:avLst/>
          </a:prstGeom>
          <a:solidFill>
            <a:schemeClr val="bg1"/>
          </a:solidFill>
          <a:ln w="285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GB">
              <a:ea typeface="MS PGothic" pitchFamily="34" charset="-128"/>
            </a:endParaRPr>
          </a:p>
        </p:txBody>
      </p:sp>
      <p:pic>
        <p:nvPicPr>
          <p:cNvPr id="209923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171951" y="4460875"/>
            <a:ext cx="4498975" cy="1963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FF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20336" y="6418233"/>
            <a:ext cx="1418347" cy="3664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74378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9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099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9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80" name="Rectangle 60"/>
          <p:cNvSpPr>
            <a:spLocks noChangeArrowheads="1"/>
          </p:cNvSpPr>
          <p:nvPr/>
        </p:nvSpPr>
        <p:spPr bwMode="auto">
          <a:xfrm>
            <a:off x="2133600" y="0"/>
            <a:ext cx="8534400" cy="527050"/>
          </a:xfrm>
          <a:prstGeom prst="rect">
            <a:avLst/>
          </a:prstGeom>
          <a:solidFill>
            <a:srgbClr val="E3E5E4"/>
          </a:solidFill>
          <a:ln w="2857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r>
              <a:rPr lang="en-US" dirty="0">
                <a:solidFill>
                  <a:srgbClr val="E3E5E4"/>
                </a:solidFill>
                <a:effectDag name="">
                  <a:cont type="tree" name="">
                    <a:effect ref="fillLine"/>
                    <a:outerShdw dist="38100" dir="13500000" algn="br">
                      <a:srgbClr val="FFFFFF"/>
                    </a:outerShdw>
                  </a:cont>
                  <a:cont type="tree" name="">
                    <a:effect ref="fillLine"/>
                    <a:outerShdw dist="38100" dir="2700000" algn="tl">
                      <a:srgbClr val="898989"/>
                    </a:outerShdw>
                  </a:cont>
                  <a:effect ref="fillLine"/>
                </a:effectDag>
              </a:rPr>
              <a:t> </a:t>
            </a:r>
          </a:p>
        </p:txBody>
      </p:sp>
      <p:sp>
        <p:nvSpPr>
          <p:cNvPr id="21506" name="Text Box 61"/>
          <p:cNvSpPr txBox="1">
            <a:spLocks noChangeArrowheads="1"/>
          </p:cNvSpPr>
          <p:nvPr/>
        </p:nvSpPr>
        <p:spPr bwMode="auto">
          <a:xfrm>
            <a:off x="2327275" y="50801"/>
            <a:ext cx="5481638" cy="473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bg1"/>
                </a:solidFill>
                <a:effectDag name="">
                  <a:cont type="tree" name="">
                    <a:effect ref="fillLine"/>
                    <a:outerShdw dist="38100" dir="13500000" algn="br">
                      <a:srgbClr val="FFFFFF"/>
                    </a:outerShdw>
                  </a:cont>
                  <a:cont type="tree" name="">
                    <a:effect ref="fillLine"/>
                    <a:outerShdw dist="38100" dir="2700000" algn="tl">
                      <a:srgbClr val="999999"/>
                    </a:outerShdw>
                  </a:cont>
                  <a:effect ref="fillLine"/>
                </a:effectDag>
                <a:latin typeface="Times New Roman" charset="0"/>
                <a:ea typeface="MS PGothic" charset="0"/>
                <a:cs typeface="MS PGothic" charset="0"/>
              </a:defRPr>
            </a:lvl1pPr>
            <a:lvl2pPr marL="742950" indent="-285750" eaLnBrk="0" hangingPunct="0">
              <a:defRPr sz="2400">
                <a:solidFill>
                  <a:schemeClr val="bg1"/>
                </a:solidFill>
                <a:effectDag name="">
                  <a:cont type="tree" name="">
                    <a:effect ref="fillLine"/>
                    <a:outerShdw dist="38100" dir="13500000" algn="br">
                      <a:srgbClr val="FFFFFF"/>
                    </a:outerShdw>
                  </a:cont>
                  <a:cont type="tree" name="">
                    <a:effect ref="fillLine"/>
                    <a:outerShdw dist="38100" dir="2700000" algn="tl">
                      <a:srgbClr val="999999"/>
                    </a:outerShdw>
                  </a:cont>
                  <a:effect ref="fillLine"/>
                </a:effectDag>
                <a:latin typeface="Times New Roman" charset="0"/>
                <a:ea typeface="MS PGothic" charset="0"/>
                <a:cs typeface="MS PGothic" charset="0"/>
              </a:defRPr>
            </a:lvl2pPr>
            <a:lvl3pPr marL="1143000" indent="-228600" eaLnBrk="0" hangingPunct="0">
              <a:defRPr sz="2400">
                <a:solidFill>
                  <a:schemeClr val="bg1"/>
                </a:solidFill>
                <a:effectDag name="">
                  <a:cont type="tree" name="">
                    <a:effect ref="fillLine"/>
                    <a:outerShdw dist="38100" dir="13500000" algn="br">
                      <a:srgbClr val="FFFFFF"/>
                    </a:outerShdw>
                  </a:cont>
                  <a:cont type="tree" name="">
                    <a:effect ref="fillLine"/>
                    <a:outerShdw dist="38100" dir="2700000" algn="tl">
                      <a:srgbClr val="999999"/>
                    </a:outerShdw>
                  </a:cont>
                  <a:effect ref="fillLine"/>
                </a:effectDag>
                <a:latin typeface="Times New Roman" charset="0"/>
                <a:ea typeface="MS PGothic" charset="0"/>
                <a:cs typeface="MS PGothic" charset="0"/>
              </a:defRPr>
            </a:lvl3pPr>
            <a:lvl4pPr marL="1600200" indent="-228600" eaLnBrk="0" hangingPunct="0">
              <a:defRPr sz="2400">
                <a:solidFill>
                  <a:schemeClr val="bg1"/>
                </a:solidFill>
                <a:effectDag name="">
                  <a:cont type="tree" name="">
                    <a:effect ref="fillLine"/>
                    <a:outerShdw dist="38100" dir="13500000" algn="br">
                      <a:srgbClr val="FFFFFF"/>
                    </a:outerShdw>
                  </a:cont>
                  <a:cont type="tree" name="">
                    <a:effect ref="fillLine"/>
                    <a:outerShdw dist="38100" dir="2700000" algn="tl">
                      <a:srgbClr val="999999"/>
                    </a:outerShdw>
                  </a:cont>
                  <a:effect ref="fillLine"/>
                </a:effectDag>
                <a:latin typeface="Times New Roman" charset="0"/>
                <a:ea typeface="MS PGothic" charset="0"/>
                <a:cs typeface="MS PGothic" charset="0"/>
              </a:defRPr>
            </a:lvl4pPr>
            <a:lvl5pPr marL="2057400" indent="-228600" eaLnBrk="0" hangingPunct="0">
              <a:defRPr sz="2400">
                <a:solidFill>
                  <a:schemeClr val="bg1"/>
                </a:solidFill>
                <a:effectDag name="">
                  <a:cont type="tree" name="">
                    <a:effect ref="fillLine"/>
                    <a:outerShdw dist="38100" dir="13500000" algn="br">
                      <a:srgbClr val="FFFFFF"/>
                    </a:outerShdw>
                  </a:cont>
                  <a:cont type="tree" name="">
                    <a:effect ref="fillLine"/>
                    <a:outerShdw dist="38100" dir="2700000" algn="tl">
                      <a:srgbClr val="999999"/>
                    </a:outerShdw>
                  </a:cont>
                  <a:effect ref="fillLine"/>
                </a:effectDag>
                <a:latin typeface="Times New Roman" charset="0"/>
                <a:ea typeface="MS PGothic" charset="0"/>
                <a:cs typeface="MS PGothic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effectDag name="">
                  <a:cont type="tree" name="">
                    <a:effect ref="fillLine"/>
                    <a:outerShdw dist="38100" dir="13500000" algn="br">
                      <a:srgbClr val="FFFFFF"/>
                    </a:outerShdw>
                  </a:cont>
                  <a:cont type="tree" name="">
                    <a:effect ref="fillLine"/>
                    <a:outerShdw dist="38100" dir="2700000" algn="tl">
                      <a:srgbClr val="999999"/>
                    </a:outerShdw>
                  </a:cont>
                  <a:effect ref="fillLine"/>
                </a:effectDag>
                <a:latin typeface="Times New Roman" charset="0"/>
                <a:ea typeface="MS PGothic" charset="0"/>
                <a:cs typeface="MS PGothic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effectDag name="">
                  <a:cont type="tree" name="">
                    <a:effect ref="fillLine"/>
                    <a:outerShdw dist="38100" dir="13500000" algn="br">
                      <a:srgbClr val="FFFFFF"/>
                    </a:outerShdw>
                  </a:cont>
                  <a:cont type="tree" name="">
                    <a:effect ref="fillLine"/>
                    <a:outerShdw dist="38100" dir="2700000" algn="tl">
                      <a:srgbClr val="999999"/>
                    </a:outerShdw>
                  </a:cont>
                  <a:effect ref="fillLine"/>
                </a:effectDag>
                <a:latin typeface="Times New Roman" charset="0"/>
                <a:ea typeface="MS PGothic" charset="0"/>
                <a:cs typeface="MS PGothic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effectDag name="">
                  <a:cont type="tree" name="">
                    <a:effect ref="fillLine"/>
                    <a:outerShdw dist="38100" dir="13500000" algn="br">
                      <a:srgbClr val="FFFFFF"/>
                    </a:outerShdw>
                  </a:cont>
                  <a:cont type="tree" name="">
                    <a:effect ref="fillLine"/>
                    <a:outerShdw dist="38100" dir="2700000" algn="tl">
                      <a:srgbClr val="999999"/>
                    </a:outerShdw>
                  </a:cont>
                  <a:effect ref="fillLine"/>
                </a:effectDag>
                <a:latin typeface="Times New Roman" charset="0"/>
                <a:ea typeface="MS PGothic" charset="0"/>
                <a:cs typeface="MS PGothic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effectDag name="">
                  <a:cont type="tree" name="">
                    <a:effect ref="fillLine"/>
                    <a:outerShdw dist="38100" dir="13500000" algn="br">
                      <a:srgbClr val="FFFFFF"/>
                    </a:outerShdw>
                  </a:cont>
                  <a:cont type="tree" name="">
                    <a:effect ref="fillLine"/>
                    <a:outerShdw dist="38100" dir="2700000" algn="tl">
                      <a:srgbClr val="999999"/>
                    </a:outerShdw>
                  </a:cont>
                  <a:effect ref="fillLine"/>
                </a:effectDag>
                <a:latin typeface="Times New Roman" charset="0"/>
                <a:ea typeface="MS PGothic" charset="0"/>
                <a:cs typeface="MS PGothic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en-GB" sz="2500" dirty="0">
                <a:solidFill>
                  <a:srgbClr val="179A39"/>
                </a:solidFill>
                <a:effectLst/>
                <a:latin typeface="Calibri" charset="0"/>
              </a:rPr>
              <a:t>Day One</a:t>
            </a:r>
            <a:endParaRPr lang="en-GB" sz="2500" dirty="0">
              <a:solidFill>
                <a:srgbClr val="000099"/>
              </a:solidFill>
              <a:effectLst/>
              <a:latin typeface="Calibri" charset="0"/>
            </a:endParaRPr>
          </a:p>
        </p:txBody>
      </p:sp>
      <p:sp>
        <p:nvSpPr>
          <p:cNvPr id="81982" name="Rectangle 62"/>
          <p:cNvSpPr>
            <a:spLocks noChangeArrowheads="1"/>
          </p:cNvSpPr>
          <p:nvPr/>
        </p:nvSpPr>
        <p:spPr bwMode="auto">
          <a:xfrm>
            <a:off x="1524000" y="0"/>
            <a:ext cx="609600" cy="527050"/>
          </a:xfrm>
          <a:prstGeom prst="rect">
            <a:avLst/>
          </a:prstGeom>
          <a:solidFill>
            <a:srgbClr val="179A39"/>
          </a:solidFill>
          <a:ln w="2857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>
              <a:solidFill>
                <a:srgbClr val="179A39"/>
              </a:solidFill>
              <a:effectDag name="">
                <a:cont type="tree" name="">
                  <a:effect ref="fillLine"/>
                  <a:outerShdw dist="38100" dir="13500000" algn="br">
                    <a:srgbClr val="E7E7E7"/>
                  </a:outerShdw>
                </a:cont>
                <a:cont type="tree" name="">
                  <a:effect ref="fillLine"/>
                  <a:outerShdw dist="38100" dir="2700000" algn="tl">
                    <a:srgbClr val="5C5C5C"/>
                  </a:outerShdw>
                </a:cont>
                <a:effect ref="fillLine"/>
              </a:effectDag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20336" y="6418233"/>
            <a:ext cx="1418347" cy="366406"/>
          </a:xfrm>
          <a:prstGeom prst="rect">
            <a:avLst/>
          </a:prstGeom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509156"/>
            <a:ext cx="7219528" cy="62754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4743334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80" name="Rectangle 60"/>
          <p:cNvSpPr>
            <a:spLocks noChangeArrowheads="1"/>
          </p:cNvSpPr>
          <p:nvPr/>
        </p:nvSpPr>
        <p:spPr bwMode="auto">
          <a:xfrm>
            <a:off x="2133600" y="0"/>
            <a:ext cx="8534400" cy="527050"/>
          </a:xfrm>
          <a:prstGeom prst="rect">
            <a:avLst/>
          </a:prstGeom>
          <a:solidFill>
            <a:srgbClr val="E3E5E4"/>
          </a:solidFill>
          <a:ln w="2857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r>
              <a:rPr lang="en-US" dirty="0">
                <a:solidFill>
                  <a:srgbClr val="E3E5E4"/>
                </a:solidFill>
                <a:effectDag name="">
                  <a:cont type="tree" name="">
                    <a:effect ref="fillLine"/>
                    <a:outerShdw dist="38100" dir="13500000" algn="br">
                      <a:srgbClr val="FFFFFF"/>
                    </a:outerShdw>
                  </a:cont>
                  <a:cont type="tree" name="">
                    <a:effect ref="fillLine"/>
                    <a:outerShdw dist="38100" dir="2700000" algn="tl">
                      <a:srgbClr val="898989"/>
                    </a:outerShdw>
                  </a:cont>
                  <a:effect ref="fillLine"/>
                </a:effectDag>
              </a:rPr>
              <a:t> </a:t>
            </a:r>
          </a:p>
        </p:txBody>
      </p:sp>
      <p:sp>
        <p:nvSpPr>
          <p:cNvPr id="21506" name="Text Box 61"/>
          <p:cNvSpPr txBox="1">
            <a:spLocks noChangeArrowheads="1"/>
          </p:cNvSpPr>
          <p:nvPr/>
        </p:nvSpPr>
        <p:spPr bwMode="auto">
          <a:xfrm>
            <a:off x="2327275" y="50801"/>
            <a:ext cx="5481638" cy="473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bg1"/>
                </a:solidFill>
                <a:effectDag name="">
                  <a:cont type="tree" name="">
                    <a:effect ref="fillLine"/>
                    <a:outerShdw dist="38100" dir="13500000" algn="br">
                      <a:srgbClr val="FFFFFF"/>
                    </a:outerShdw>
                  </a:cont>
                  <a:cont type="tree" name="">
                    <a:effect ref="fillLine"/>
                    <a:outerShdw dist="38100" dir="2700000" algn="tl">
                      <a:srgbClr val="999999"/>
                    </a:outerShdw>
                  </a:cont>
                  <a:effect ref="fillLine"/>
                </a:effectDag>
                <a:latin typeface="Times New Roman" charset="0"/>
                <a:ea typeface="MS PGothic" charset="0"/>
                <a:cs typeface="MS PGothic" charset="0"/>
              </a:defRPr>
            </a:lvl1pPr>
            <a:lvl2pPr marL="742950" indent="-285750" eaLnBrk="0" hangingPunct="0">
              <a:defRPr sz="2400">
                <a:solidFill>
                  <a:schemeClr val="bg1"/>
                </a:solidFill>
                <a:effectDag name="">
                  <a:cont type="tree" name="">
                    <a:effect ref="fillLine"/>
                    <a:outerShdw dist="38100" dir="13500000" algn="br">
                      <a:srgbClr val="FFFFFF"/>
                    </a:outerShdw>
                  </a:cont>
                  <a:cont type="tree" name="">
                    <a:effect ref="fillLine"/>
                    <a:outerShdw dist="38100" dir="2700000" algn="tl">
                      <a:srgbClr val="999999"/>
                    </a:outerShdw>
                  </a:cont>
                  <a:effect ref="fillLine"/>
                </a:effectDag>
                <a:latin typeface="Times New Roman" charset="0"/>
                <a:ea typeface="MS PGothic" charset="0"/>
                <a:cs typeface="MS PGothic" charset="0"/>
              </a:defRPr>
            </a:lvl2pPr>
            <a:lvl3pPr marL="1143000" indent="-228600" eaLnBrk="0" hangingPunct="0">
              <a:defRPr sz="2400">
                <a:solidFill>
                  <a:schemeClr val="bg1"/>
                </a:solidFill>
                <a:effectDag name="">
                  <a:cont type="tree" name="">
                    <a:effect ref="fillLine"/>
                    <a:outerShdw dist="38100" dir="13500000" algn="br">
                      <a:srgbClr val="FFFFFF"/>
                    </a:outerShdw>
                  </a:cont>
                  <a:cont type="tree" name="">
                    <a:effect ref="fillLine"/>
                    <a:outerShdw dist="38100" dir="2700000" algn="tl">
                      <a:srgbClr val="999999"/>
                    </a:outerShdw>
                  </a:cont>
                  <a:effect ref="fillLine"/>
                </a:effectDag>
                <a:latin typeface="Times New Roman" charset="0"/>
                <a:ea typeface="MS PGothic" charset="0"/>
                <a:cs typeface="MS PGothic" charset="0"/>
              </a:defRPr>
            </a:lvl3pPr>
            <a:lvl4pPr marL="1600200" indent="-228600" eaLnBrk="0" hangingPunct="0">
              <a:defRPr sz="2400">
                <a:solidFill>
                  <a:schemeClr val="bg1"/>
                </a:solidFill>
                <a:effectDag name="">
                  <a:cont type="tree" name="">
                    <a:effect ref="fillLine"/>
                    <a:outerShdw dist="38100" dir="13500000" algn="br">
                      <a:srgbClr val="FFFFFF"/>
                    </a:outerShdw>
                  </a:cont>
                  <a:cont type="tree" name="">
                    <a:effect ref="fillLine"/>
                    <a:outerShdw dist="38100" dir="2700000" algn="tl">
                      <a:srgbClr val="999999"/>
                    </a:outerShdw>
                  </a:cont>
                  <a:effect ref="fillLine"/>
                </a:effectDag>
                <a:latin typeface="Times New Roman" charset="0"/>
                <a:ea typeface="MS PGothic" charset="0"/>
                <a:cs typeface="MS PGothic" charset="0"/>
              </a:defRPr>
            </a:lvl4pPr>
            <a:lvl5pPr marL="2057400" indent="-228600" eaLnBrk="0" hangingPunct="0">
              <a:defRPr sz="2400">
                <a:solidFill>
                  <a:schemeClr val="bg1"/>
                </a:solidFill>
                <a:effectDag name="">
                  <a:cont type="tree" name="">
                    <a:effect ref="fillLine"/>
                    <a:outerShdw dist="38100" dir="13500000" algn="br">
                      <a:srgbClr val="FFFFFF"/>
                    </a:outerShdw>
                  </a:cont>
                  <a:cont type="tree" name="">
                    <a:effect ref="fillLine"/>
                    <a:outerShdw dist="38100" dir="2700000" algn="tl">
                      <a:srgbClr val="999999"/>
                    </a:outerShdw>
                  </a:cont>
                  <a:effect ref="fillLine"/>
                </a:effectDag>
                <a:latin typeface="Times New Roman" charset="0"/>
                <a:ea typeface="MS PGothic" charset="0"/>
                <a:cs typeface="MS PGothic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effectDag name="">
                  <a:cont type="tree" name="">
                    <a:effect ref="fillLine"/>
                    <a:outerShdw dist="38100" dir="13500000" algn="br">
                      <a:srgbClr val="FFFFFF"/>
                    </a:outerShdw>
                  </a:cont>
                  <a:cont type="tree" name="">
                    <a:effect ref="fillLine"/>
                    <a:outerShdw dist="38100" dir="2700000" algn="tl">
                      <a:srgbClr val="999999"/>
                    </a:outerShdw>
                  </a:cont>
                  <a:effect ref="fillLine"/>
                </a:effectDag>
                <a:latin typeface="Times New Roman" charset="0"/>
                <a:ea typeface="MS PGothic" charset="0"/>
                <a:cs typeface="MS PGothic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effectDag name="">
                  <a:cont type="tree" name="">
                    <a:effect ref="fillLine"/>
                    <a:outerShdw dist="38100" dir="13500000" algn="br">
                      <a:srgbClr val="FFFFFF"/>
                    </a:outerShdw>
                  </a:cont>
                  <a:cont type="tree" name="">
                    <a:effect ref="fillLine"/>
                    <a:outerShdw dist="38100" dir="2700000" algn="tl">
                      <a:srgbClr val="999999"/>
                    </a:outerShdw>
                  </a:cont>
                  <a:effect ref="fillLine"/>
                </a:effectDag>
                <a:latin typeface="Times New Roman" charset="0"/>
                <a:ea typeface="MS PGothic" charset="0"/>
                <a:cs typeface="MS PGothic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effectDag name="">
                  <a:cont type="tree" name="">
                    <a:effect ref="fillLine"/>
                    <a:outerShdw dist="38100" dir="13500000" algn="br">
                      <a:srgbClr val="FFFFFF"/>
                    </a:outerShdw>
                  </a:cont>
                  <a:cont type="tree" name="">
                    <a:effect ref="fillLine"/>
                    <a:outerShdw dist="38100" dir="2700000" algn="tl">
                      <a:srgbClr val="999999"/>
                    </a:outerShdw>
                  </a:cont>
                  <a:effect ref="fillLine"/>
                </a:effectDag>
                <a:latin typeface="Times New Roman" charset="0"/>
                <a:ea typeface="MS PGothic" charset="0"/>
                <a:cs typeface="MS PGothic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effectDag name="">
                  <a:cont type="tree" name="">
                    <a:effect ref="fillLine"/>
                    <a:outerShdw dist="38100" dir="13500000" algn="br">
                      <a:srgbClr val="FFFFFF"/>
                    </a:outerShdw>
                  </a:cont>
                  <a:cont type="tree" name="">
                    <a:effect ref="fillLine"/>
                    <a:outerShdw dist="38100" dir="2700000" algn="tl">
                      <a:srgbClr val="999999"/>
                    </a:outerShdw>
                  </a:cont>
                  <a:effect ref="fillLine"/>
                </a:effectDag>
                <a:latin typeface="Times New Roman" charset="0"/>
                <a:ea typeface="MS PGothic" charset="0"/>
                <a:cs typeface="MS PGothic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en-GB" sz="2500" dirty="0">
                <a:solidFill>
                  <a:srgbClr val="179A39"/>
                </a:solidFill>
                <a:effectLst/>
                <a:latin typeface="Calibri" charset="0"/>
              </a:rPr>
              <a:t>The role of the first responder</a:t>
            </a:r>
            <a:endParaRPr lang="en-GB" sz="2500" dirty="0">
              <a:solidFill>
                <a:srgbClr val="000099"/>
              </a:solidFill>
              <a:effectLst/>
              <a:latin typeface="Calibri" charset="0"/>
            </a:endParaRPr>
          </a:p>
        </p:txBody>
      </p:sp>
      <p:sp>
        <p:nvSpPr>
          <p:cNvPr id="81982" name="Rectangle 62"/>
          <p:cNvSpPr>
            <a:spLocks noChangeArrowheads="1"/>
          </p:cNvSpPr>
          <p:nvPr/>
        </p:nvSpPr>
        <p:spPr bwMode="auto">
          <a:xfrm>
            <a:off x="1524000" y="0"/>
            <a:ext cx="609600" cy="527050"/>
          </a:xfrm>
          <a:prstGeom prst="rect">
            <a:avLst/>
          </a:prstGeom>
          <a:solidFill>
            <a:srgbClr val="179A39"/>
          </a:solidFill>
          <a:ln w="2857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>
              <a:solidFill>
                <a:srgbClr val="179A39"/>
              </a:solidFill>
              <a:effectDag name="">
                <a:cont type="tree" name="">
                  <a:effect ref="fillLine"/>
                  <a:outerShdw dist="38100" dir="13500000" algn="br">
                    <a:srgbClr val="E7E7E7"/>
                  </a:outerShdw>
                </a:cont>
                <a:cont type="tree" name="">
                  <a:effect ref="fillLine"/>
                  <a:outerShdw dist="38100" dir="2700000" algn="tl">
                    <a:srgbClr val="5C5C5C"/>
                  </a:outerShdw>
                </a:cont>
                <a:effect ref="fillLine"/>
              </a:effectDag>
            </a:endParaRPr>
          </a:p>
        </p:txBody>
      </p:sp>
      <p:sp>
        <p:nvSpPr>
          <p:cNvPr id="81988" name="Text Box 68"/>
          <p:cNvSpPr txBox="1">
            <a:spLocks noChangeArrowheads="1"/>
          </p:cNvSpPr>
          <p:nvPr/>
        </p:nvSpPr>
        <p:spPr bwMode="auto">
          <a:xfrm>
            <a:off x="2097088" y="898525"/>
            <a:ext cx="3700462" cy="5786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bg1"/>
                </a:solidFill>
                <a:effectDag name="">
                  <a:cont type="tree" name="">
                    <a:effect ref="fillLine"/>
                    <a:outerShdw dist="38100" dir="13500000" algn="br">
                      <a:srgbClr val="FFFFFF"/>
                    </a:outerShdw>
                  </a:cont>
                  <a:cont type="tree" name="">
                    <a:effect ref="fillLine"/>
                    <a:outerShdw dist="38100" dir="2700000" algn="tl">
                      <a:srgbClr val="999999"/>
                    </a:outerShdw>
                  </a:cont>
                  <a:effect ref="fillLine"/>
                </a:effectDag>
                <a:latin typeface="Times New Roman" charset="0"/>
                <a:ea typeface="MS PGothic" charset="0"/>
                <a:cs typeface="MS PGothic" charset="0"/>
              </a:defRPr>
            </a:lvl1pPr>
            <a:lvl2pPr marL="742950" indent="-285750" eaLnBrk="0" hangingPunct="0">
              <a:defRPr sz="2400">
                <a:solidFill>
                  <a:schemeClr val="bg1"/>
                </a:solidFill>
                <a:effectDag name="">
                  <a:cont type="tree" name="">
                    <a:effect ref="fillLine"/>
                    <a:outerShdw dist="38100" dir="13500000" algn="br">
                      <a:srgbClr val="FFFFFF"/>
                    </a:outerShdw>
                  </a:cont>
                  <a:cont type="tree" name="">
                    <a:effect ref="fillLine"/>
                    <a:outerShdw dist="38100" dir="2700000" algn="tl">
                      <a:srgbClr val="999999"/>
                    </a:outerShdw>
                  </a:cont>
                  <a:effect ref="fillLine"/>
                </a:effectDag>
                <a:latin typeface="Times New Roman" charset="0"/>
                <a:ea typeface="MS PGothic" charset="0"/>
                <a:cs typeface="MS PGothic" charset="0"/>
              </a:defRPr>
            </a:lvl2pPr>
            <a:lvl3pPr marL="1143000" indent="-228600" eaLnBrk="0" hangingPunct="0">
              <a:defRPr sz="2400">
                <a:solidFill>
                  <a:schemeClr val="bg1"/>
                </a:solidFill>
                <a:effectDag name="">
                  <a:cont type="tree" name="">
                    <a:effect ref="fillLine"/>
                    <a:outerShdw dist="38100" dir="13500000" algn="br">
                      <a:srgbClr val="FFFFFF"/>
                    </a:outerShdw>
                  </a:cont>
                  <a:cont type="tree" name="">
                    <a:effect ref="fillLine"/>
                    <a:outerShdw dist="38100" dir="2700000" algn="tl">
                      <a:srgbClr val="999999"/>
                    </a:outerShdw>
                  </a:cont>
                  <a:effect ref="fillLine"/>
                </a:effectDag>
                <a:latin typeface="Times New Roman" charset="0"/>
                <a:ea typeface="MS PGothic" charset="0"/>
                <a:cs typeface="MS PGothic" charset="0"/>
              </a:defRPr>
            </a:lvl3pPr>
            <a:lvl4pPr marL="1600200" indent="-228600" eaLnBrk="0" hangingPunct="0">
              <a:defRPr sz="2400">
                <a:solidFill>
                  <a:schemeClr val="bg1"/>
                </a:solidFill>
                <a:effectDag name="">
                  <a:cont type="tree" name="">
                    <a:effect ref="fillLine"/>
                    <a:outerShdw dist="38100" dir="13500000" algn="br">
                      <a:srgbClr val="FFFFFF"/>
                    </a:outerShdw>
                  </a:cont>
                  <a:cont type="tree" name="">
                    <a:effect ref="fillLine"/>
                    <a:outerShdw dist="38100" dir="2700000" algn="tl">
                      <a:srgbClr val="999999"/>
                    </a:outerShdw>
                  </a:cont>
                  <a:effect ref="fillLine"/>
                </a:effectDag>
                <a:latin typeface="Times New Roman" charset="0"/>
                <a:ea typeface="MS PGothic" charset="0"/>
                <a:cs typeface="MS PGothic" charset="0"/>
              </a:defRPr>
            </a:lvl4pPr>
            <a:lvl5pPr marL="2057400" indent="-228600" eaLnBrk="0" hangingPunct="0">
              <a:defRPr sz="2400">
                <a:solidFill>
                  <a:schemeClr val="bg1"/>
                </a:solidFill>
                <a:effectDag name="">
                  <a:cont type="tree" name="">
                    <a:effect ref="fillLine"/>
                    <a:outerShdw dist="38100" dir="13500000" algn="br">
                      <a:srgbClr val="FFFFFF"/>
                    </a:outerShdw>
                  </a:cont>
                  <a:cont type="tree" name="">
                    <a:effect ref="fillLine"/>
                    <a:outerShdw dist="38100" dir="2700000" algn="tl">
                      <a:srgbClr val="999999"/>
                    </a:outerShdw>
                  </a:cont>
                  <a:effect ref="fillLine"/>
                </a:effectDag>
                <a:latin typeface="Times New Roman" charset="0"/>
                <a:ea typeface="MS PGothic" charset="0"/>
                <a:cs typeface="MS PGothic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effectDag name="">
                  <a:cont type="tree" name="">
                    <a:effect ref="fillLine"/>
                    <a:outerShdw dist="38100" dir="13500000" algn="br">
                      <a:srgbClr val="FFFFFF"/>
                    </a:outerShdw>
                  </a:cont>
                  <a:cont type="tree" name="">
                    <a:effect ref="fillLine"/>
                    <a:outerShdw dist="38100" dir="2700000" algn="tl">
                      <a:srgbClr val="999999"/>
                    </a:outerShdw>
                  </a:cont>
                  <a:effect ref="fillLine"/>
                </a:effectDag>
                <a:latin typeface="Times New Roman" charset="0"/>
                <a:ea typeface="MS PGothic" charset="0"/>
                <a:cs typeface="MS PGothic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effectDag name="">
                  <a:cont type="tree" name="">
                    <a:effect ref="fillLine"/>
                    <a:outerShdw dist="38100" dir="13500000" algn="br">
                      <a:srgbClr val="FFFFFF"/>
                    </a:outerShdw>
                  </a:cont>
                  <a:cont type="tree" name="">
                    <a:effect ref="fillLine"/>
                    <a:outerShdw dist="38100" dir="2700000" algn="tl">
                      <a:srgbClr val="999999"/>
                    </a:outerShdw>
                  </a:cont>
                  <a:effect ref="fillLine"/>
                </a:effectDag>
                <a:latin typeface="Times New Roman" charset="0"/>
                <a:ea typeface="MS PGothic" charset="0"/>
                <a:cs typeface="MS PGothic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effectDag name="">
                  <a:cont type="tree" name="">
                    <a:effect ref="fillLine"/>
                    <a:outerShdw dist="38100" dir="13500000" algn="br">
                      <a:srgbClr val="FFFFFF"/>
                    </a:outerShdw>
                  </a:cont>
                  <a:cont type="tree" name="">
                    <a:effect ref="fillLine"/>
                    <a:outerShdw dist="38100" dir="2700000" algn="tl">
                      <a:srgbClr val="999999"/>
                    </a:outerShdw>
                  </a:cont>
                  <a:effect ref="fillLine"/>
                </a:effectDag>
                <a:latin typeface="Times New Roman" charset="0"/>
                <a:ea typeface="MS PGothic" charset="0"/>
                <a:cs typeface="MS PGothic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effectDag name="">
                  <a:cont type="tree" name="">
                    <a:effect ref="fillLine"/>
                    <a:outerShdw dist="38100" dir="13500000" algn="br">
                      <a:srgbClr val="FFFFFF"/>
                    </a:outerShdw>
                  </a:cont>
                  <a:cont type="tree" name="">
                    <a:effect ref="fillLine"/>
                    <a:outerShdw dist="38100" dir="2700000" algn="tl">
                      <a:srgbClr val="999999"/>
                    </a:outerShdw>
                  </a:cont>
                  <a:effect ref="fillLine"/>
                </a:effectDag>
                <a:latin typeface="Times New Roman" charset="0"/>
                <a:ea typeface="MS PGothic" charset="0"/>
                <a:cs typeface="MS PGothic" charset="0"/>
              </a:defRPr>
            </a:lvl9pPr>
          </a:lstStyle>
          <a:p>
            <a:pPr eaLnBrk="1" hangingPunct="1">
              <a:spcBef>
                <a:spcPts val="400"/>
              </a:spcBef>
            </a:pPr>
            <a:r>
              <a:rPr lang="en-GB" dirty="0">
                <a:solidFill>
                  <a:srgbClr val="CD1E86"/>
                </a:solidFill>
                <a:effectLst/>
                <a:latin typeface="Arial" charset="0"/>
                <a:cs typeface="Arial" charset="0"/>
              </a:rPr>
              <a:t>Assessing the situation</a:t>
            </a:r>
          </a:p>
          <a:p>
            <a:pPr eaLnBrk="1" hangingPunct="1">
              <a:spcBef>
                <a:spcPts val="400"/>
              </a:spcBef>
            </a:pPr>
            <a:r>
              <a:rPr lang="en-GB" sz="1600" dirty="0">
                <a:solidFill>
                  <a:srgbClr val="595959"/>
                </a:solidFill>
                <a:effectLst/>
                <a:latin typeface="Arial" charset="0"/>
                <a:cs typeface="Arial" charset="0"/>
              </a:rPr>
              <a:t>What happened</a:t>
            </a:r>
            <a:br>
              <a:rPr lang="en-GB" sz="1600" dirty="0">
                <a:solidFill>
                  <a:srgbClr val="595959"/>
                </a:solidFill>
                <a:effectLst/>
                <a:latin typeface="Arial" charset="0"/>
                <a:cs typeface="Arial" charset="0"/>
              </a:rPr>
            </a:br>
            <a:r>
              <a:rPr lang="en-GB" sz="1600" dirty="0">
                <a:solidFill>
                  <a:srgbClr val="595959"/>
                </a:solidFill>
                <a:effectLst/>
                <a:latin typeface="Arial" charset="0"/>
                <a:cs typeface="Arial" charset="0"/>
              </a:rPr>
              <a:t>Number of casualties</a:t>
            </a:r>
            <a:br>
              <a:rPr lang="en-GB" sz="1600" dirty="0">
                <a:solidFill>
                  <a:srgbClr val="595959"/>
                </a:solidFill>
                <a:effectLst/>
                <a:latin typeface="Arial" charset="0"/>
                <a:cs typeface="Arial" charset="0"/>
              </a:rPr>
            </a:br>
            <a:r>
              <a:rPr lang="en-GB" sz="1600" dirty="0">
                <a:solidFill>
                  <a:srgbClr val="595959"/>
                </a:solidFill>
                <a:effectLst/>
                <a:latin typeface="Arial" charset="0"/>
                <a:cs typeface="Arial" charset="0"/>
              </a:rPr>
              <a:t>History, signs, symptoms</a:t>
            </a:r>
          </a:p>
          <a:p>
            <a:pPr algn="l" eaLnBrk="1" hangingPunct="1">
              <a:spcBef>
                <a:spcPct val="100000"/>
              </a:spcBef>
            </a:pPr>
            <a:r>
              <a:rPr lang="en-GB" dirty="0">
                <a:solidFill>
                  <a:srgbClr val="CF1D8F"/>
                </a:solidFill>
                <a:effectLst/>
                <a:latin typeface="Arial" charset="0"/>
                <a:cs typeface="Arial" charset="0"/>
              </a:rPr>
              <a:t>Protecting</a:t>
            </a:r>
            <a:r>
              <a:rPr lang="en-GB" dirty="0">
                <a:solidFill>
                  <a:srgbClr val="CD1E86"/>
                </a:solidFill>
                <a:effectLst/>
                <a:latin typeface="Arial" charset="0"/>
                <a:cs typeface="Arial" charset="0"/>
              </a:rPr>
              <a:t> from dangers</a:t>
            </a:r>
          </a:p>
          <a:p>
            <a:pPr eaLnBrk="1" hangingPunct="1">
              <a:spcBef>
                <a:spcPts val="400"/>
              </a:spcBef>
            </a:pPr>
            <a:r>
              <a:rPr lang="en-GB" sz="1600" dirty="0">
                <a:solidFill>
                  <a:srgbClr val="595959"/>
                </a:solidFill>
                <a:effectLst/>
                <a:latin typeface="Arial" charset="0"/>
                <a:cs typeface="Arial" charset="0"/>
              </a:rPr>
              <a:t>Assess for further danger</a:t>
            </a:r>
            <a:br>
              <a:rPr lang="en-GB" sz="1600" dirty="0">
                <a:solidFill>
                  <a:srgbClr val="595959"/>
                </a:solidFill>
                <a:effectLst/>
                <a:latin typeface="Arial" charset="0"/>
                <a:cs typeface="Arial" charset="0"/>
              </a:rPr>
            </a:br>
            <a:r>
              <a:rPr lang="en-GB" sz="1600" dirty="0">
                <a:solidFill>
                  <a:srgbClr val="595959"/>
                </a:solidFill>
                <a:effectLst/>
                <a:latin typeface="Arial" charset="0"/>
                <a:cs typeface="Arial" charset="0"/>
              </a:rPr>
              <a:t>Protect yourself first</a:t>
            </a:r>
          </a:p>
          <a:p>
            <a:pPr algn="l" eaLnBrk="1" hangingPunct="1">
              <a:spcBef>
                <a:spcPct val="100000"/>
              </a:spcBef>
            </a:pPr>
            <a:r>
              <a:rPr lang="en-GB" dirty="0">
                <a:solidFill>
                  <a:srgbClr val="CD1E86"/>
                </a:solidFill>
                <a:effectLst/>
                <a:latin typeface="Arial" charset="0"/>
                <a:cs typeface="Arial" charset="0"/>
              </a:rPr>
              <a:t>Getting help</a:t>
            </a:r>
          </a:p>
          <a:p>
            <a:pPr eaLnBrk="1" hangingPunct="1">
              <a:spcBef>
                <a:spcPts val="400"/>
              </a:spcBef>
            </a:pPr>
            <a:r>
              <a:rPr lang="en-GB" sz="1600" dirty="0">
                <a:solidFill>
                  <a:srgbClr val="595959"/>
                </a:solidFill>
                <a:effectLst/>
                <a:latin typeface="Arial" charset="0"/>
                <a:cs typeface="Arial" charset="0"/>
              </a:rPr>
              <a:t>Ask bystanders</a:t>
            </a:r>
            <a:br>
              <a:rPr lang="en-GB" sz="1600" dirty="0">
                <a:solidFill>
                  <a:srgbClr val="595959"/>
                </a:solidFill>
                <a:effectLst/>
                <a:latin typeface="Arial" charset="0"/>
                <a:cs typeface="Arial" charset="0"/>
              </a:rPr>
            </a:br>
            <a:r>
              <a:rPr lang="en-GB" sz="1600" dirty="0">
                <a:solidFill>
                  <a:srgbClr val="595959"/>
                </a:solidFill>
                <a:effectLst/>
                <a:latin typeface="Arial" charset="0"/>
                <a:cs typeface="Arial" charset="0"/>
              </a:rPr>
              <a:t>Which emergency services?</a:t>
            </a:r>
            <a:br>
              <a:rPr lang="en-GB" sz="1600" dirty="0">
                <a:solidFill>
                  <a:srgbClr val="595959"/>
                </a:solidFill>
                <a:effectLst/>
                <a:latin typeface="Arial" charset="0"/>
                <a:cs typeface="Arial" charset="0"/>
              </a:rPr>
            </a:br>
            <a:r>
              <a:rPr lang="en-GB" sz="1600" dirty="0">
                <a:solidFill>
                  <a:srgbClr val="595959"/>
                </a:solidFill>
                <a:effectLst/>
                <a:latin typeface="Arial" charset="0"/>
                <a:cs typeface="Arial" charset="0"/>
              </a:rPr>
              <a:t>Recognise your limitations</a:t>
            </a:r>
          </a:p>
          <a:p>
            <a:pPr algn="l" eaLnBrk="1" hangingPunct="1">
              <a:spcBef>
                <a:spcPct val="100000"/>
              </a:spcBef>
            </a:pPr>
            <a:r>
              <a:rPr lang="en-GB" dirty="0">
                <a:solidFill>
                  <a:srgbClr val="CD1E86"/>
                </a:solidFill>
                <a:effectLst/>
                <a:latin typeface="Arial" charset="0"/>
                <a:cs typeface="Arial" charset="0"/>
              </a:rPr>
              <a:t>Prioritising treatment</a:t>
            </a:r>
          </a:p>
          <a:p>
            <a:pPr eaLnBrk="1" hangingPunct="1">
              <a:spcBef>
                <a:spcPts val="400"/>
              </a:spcBef>
            </a:pPr>
            <a:r>
              <a:rPr lang="en-GB" sz="1600" dirty="0">
                <a:solidFill>
                  <a:srgbClr val="595959"/>
                </a:solidFill>
                <a:effectLst/>
                <a:latin typeface="Arial" charset="0"/>
                <a:cs typeface="Arial" charset="0"/>
              </a:rPr>
              <a:t>Most urgent thing first</a:t>
            </a:r>
            <a:br>
              <a:rPr lang="en-GB" sz="1600" dirty="0">
                <a:solidFill>
                  <a:srgbClr val="595959"/>
                </a:solidFill>
                <a:effectLst/>
                <a:latin typeface="Arial" charset="0"/>
                <a:cs typeface="Arial" charset="0"/>
              </a:rPr>
            </a:br>
            <a:r>
              <a:rPr lang="en-GB" sz="1600" dirty="0">
                <a:solidFill>
                  <a:srgbClr val="595959"/>
                </a:solidFill>
                <a:effectLst/>
                <a:latin typeface="Arial" charset="0"/>
                <a:cs typeface="Arial" charset="0"/>
              </a:rPr>
              <a:t>Most urgent person first</a:t>
            </a:r>
            <a:br>
              <a:rPr lang="en-GB" sz="1600" dirty="0">
                <a:solidFill>
                  <a:srgbClr val="595959"/>
                </a:solidFill>
                <a:effectLst/>
                <a:latin typeface="Arial" charset="0"/>
                <a:cs typeface="Arial" charset="0"/>
              </a:rPr>
            </a:br>
            <a:r>
              <a:rPr lang="en-GB" sz="1600" dirty="0">
                <a:solidFill>
                  <a:srgbClr val="595959"/>
                </a:solidFill>
                <a:effectLst/>
                <a:latin typeface="Arial" charset="0"/>
                <a:cs typeface="Arial" charset="0"/>
              </a:rPr>
              <a:t>Offer support and comfort</a:t>
            </a:r>
          </a:p>
        </p:txBody>
      </p:sp>
      <p:sp>
        <p:nvSpPr>
          <p:cNvPr id="8" name="Text Box 68"/>
          <p:cNvSpPr txBox="1">
            <a:spLocks noChangeArrowheads="1"/>
          </p:cNvSpPr>
          <p:nvPr/>
        </p:nvSpPr>
        <p:spPr bwMode="auto">
          <a:xfrm>
            <a:off x="6369051" y="896938"/>
            <a:ext cx="4144963" cy="309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bg1"/>
                </a:solidFill>
                <a:effectDag name="">
                  <a:cont type="tree" name="">
                    <a:effect ref="fillLine"/>
                    <a:outerShdw dist="38100" dir="13500000" algn="br">
                      <a:srgbClr val="FFFFFF"/>
                    </a:outerShdw>
                  </a:cont>
                  <a:cont type="tree" name="">
                    <a:effect ref="fillLine"/>
                    <a:outerShdw dist="38100" dir="2700000" algn="tl">
                      <a:srgbClr val="999999"/>
                    </a:outerShdw>
                  </a:cont>
                  <a:effect ref="fillLine"/>
                </a:effectDag>
                <a:latin typeface="Times New Roman" charset="0"/>
                <a:ea typeface="MS PGothic" charset="0"/>
                <a:cs typeface="MS PGothic" charset="0"/>
              </a:defRPr>
            </a:lvl1pPr>
            <a:lvl2pPr marL="742950" indent="-285750" eaLnBrk="0" hangingPunct="0">
              <a:defRPr sz="2400">
                <a:solidFill>
                  <a:schemeClr val="bg1"/>
                </a:solidFill>
                <a:effectDag name="">
                  <a:cont type="tree" name="">
                    <a:effect ref="fillLine"/>
                    <a:outerShdw dist="38100" dir="13500000" algn="br">
                      <a:srgbClr val="FFFFFF"/>
                    </a:outerShdw>
                  </a:cont>
                  <a:cont type="tree" name="">
                    <a:effect ref="fillLine"/>
                    <a:outerShdw dist="38100" dir="2700000" algn="tl">
                      <a:srgbClr val="999999"/>
                    </a:outerShdw>
                  </a:cont>
                  <a:effect ref="fillLine"/>
                </a:effectDag>
                <a:latin typeface="Times New Roman" charset="0"/>
                <a:ea typeface="MS PGothic" charset="0"/>
                <a:cs typeface="MS PGothic" charset="0"/>
              </a:defRPr>
            </a:lvl2pPr>
            <a:lvl3pPr marL="1143000" indent="-228600" eaLnBrk="0" hangingPunct="0">
              <a:defRPr sz="2400">
                <a:solidFill>
                  <a:schemeClr val="bg1"/>
                </a:solidFill>
                <a:effectDag name="">
                  <a:cont type="tree" name="">
                    <a:effect ref="fillLine"/>
                    <a:outerShdw dist="38100" dir="13500000" algn="br">
                      <a:srgbClr val="FFFFFF"/>
                    </a:outerShdw>
                  </a:cont>
                  <a:cont type="tree" name="">
                    <a:effect ref="fillLine"/>
                    <a:outerShdw dist="38100" dir="2700000" algn="tl">
                      <a:srgbClr val="999999"/>
                    </a:outerShdw>
                  </a:cont>
                  <a:effect ref="fillLine"/>
                </a:effectDag>
                <a:latin typeface="Times New Roman" charset="0"/>
                <a:ea typeface="MS PGothic" charset="0"/>
                <a:cs typeface="MS PGothic" charset="0"/>
              </a:defRPr>
            </a:lvl3pPr>
            <a:lvl4pPr marL="1600200" indent="-228600" eaLnBrk="0" hangingPunct="0">
              <a:defRPr sz="2400">
                <a:solidFill>
                  <a:schemeClr val="bg1"/>
                </a:solidFill>
                <a:effectDag name="">
                  <a:cont type="tree" name="">
                    <a:effect ref="fillLine"/>
                    <a:outerShdw dist="38100" dir="13500000" algn="br">
                      <a:srgbClr val="FFFFFF"/>
                    </a:outerShdw>
                  </a:cont>
                  <a:cont type="tree" name="">
                    <a:effect ref="fillLine"/>
                    <a:outerShdw dist="38100" dir="2700000" algn="tl">
                      <a:srgbClr val="999999"/>
                    </a:outerShdw>
                  </a:cont>
                  <a:effect ref="fillLine"/>
                </a:effectDag>
                <a:latin typeface="Times New Roman" charset="0"/>
                <a:ea typeface="MS PGothic" charset="0"/>
                <a:cs typeface="MS PGothic" charset="0"/>
              </a:defRPr>
            </a:lvl4pPr>
            <a:lvl5pPr marL="2057400" indent="-228600" eaLnBrk="0" hangingPunct="0">
              <a:defRPr sz="2400">
                <a:solidFill>
                  <a:schemeClr val="bg1"/>
                </a:solidFill>
                <a:effectDag name="">
                  <a:cont type="tree" name="">
                    <a:effect ref="fillLine"/>
                    <a:outerShdw dist="38100" dir="13500000" algn="br">
                      <a:srgbClr val="FFFFFF"/>
                    </a:outerShdw>
                  </a:cont>
                  <a:cont type="tree" name="">
                    <a:effect ref="fillLine"/>
                    <a:outerShdw dist="38100" dir="2700000" algn="tl">
                      <a:srgbClr val="999999"/>
                    </a:outerShdw>
                  </a:cont>
                  <a:effect ref="fillLine"/>
                </a:effectDag>
                <a:latin typeface="Times New Roman" charset="0"/>
                <a:ea typeface="MS PGothic" charset="0"/>
                <a:cs typeface="MS PGothic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effectDag name="">
                  <a:cont type="tree" name="">
                    <a:effect ref="fillLine"/>
                    <a:outerShdw dist="38100" dir="13500000" algn="br">
                      <a:srgbClr val="FFFFFF"/>
                    </a:outerShdw>
                  </a:cont>
                  <a:cont type="tree" name="">
                    <a:effect ref="fillLine"/>
                    <a:outerShdw dist="38100" dir="2700000" algn="tl">
                      <a:srgbClr val="999999"/>
                    </a:outerShdw>
                  </a:cont>
                  <a:effect ref="fillLine"/>
                </a:effectDag>
                <a:latin typeface="Times New Roman" charset="0"/>
                <a:ea typeface="MS PGothic" charset="0"/>
                <a:cs typeface="MS PGothic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effectDag name="">
                  <a:cont type="tree" name="">
                    <a:effect ref="fillLine"/>
                    <a:outerShdw dist="38100" dir="13500000" algn="br">
                      <a:srgbClr val="FFFFFF"/>
                    </a:outerShdw>
                  </a:cont>
                  <a:cont type="tree" name="">
                    <a:effect ref="fillLine"/>
                    <a:outerShdw dist="38100" dir="2700000" algn="tl">
                      <a:srgbClr val="999999"/>
                    </a:outerShdw>
                  </a:cont>
                  <a:effect ref="fillLine"/>
                </a:effectDag>
                <a:latin typeface="Times New Roman" charset="0"/>
                <a:ea typeface="MS PGothic" charset="0"/>
                <a:cs typeface="MS PGothic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effectDag name="">
                  <a:cont type="tree" name="">
                    <a:effect ref="fillLine"/>
                    <a:outerShdw dist="38100" dir="13500000" algn="br">
                      <a:srgbClr val="FFFFFF"/>
                    </a:outerShdw>
                  </a:cont>
                  <a:cont type="tree" name="">
                    <a:effect ref="fillLine"/>
                    <a:outerShdw dist="38100" dir="2700000" algn="tl">
                      <a:srgbClr val="999999"/>
                    </a:outerShdw>
                  </a:cont>
                  <a:effect ref="fillLine"/>
                </a:effectDag>
                <a:latin typeface="Times New Roman" charset="0"/>
                <a:ea typeface="MS PGothic" charset="0"/>
                <a:cs typeface="MS PGothic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effectDag name="">
                  <a:cont type="tree" name="">
                    <a:effect ref="fillLine"/>
                    <a:outerShdw dist="38100" dir="13500000" algn="br">
                      <a:srgbClr val="FFFFFF"/>
                    </a:outerShdw>
                  </a:cont>
                  <a:cont type="tree" name="">
                    <a:effect ref="fillLine"/>
                    <a:outerShdw dist="38100" dir="2700000" algn="tl">
                      <a:srgbClr val="999999"/>
                    </a:outerShdw>
                  </a:cont>
                  <a:effect ref="fillLine"/>
                </a:effectDag>
                <a:latin typeface="Times New Roman" charset="0"/>
                <a:ea typeface="MS PGothic" charset="0"/>
                <a:cs typeface="MS PGothic" charset="0"/>
              </a:defRPr>
            </a:lvl9pPr>
          </a:lstStyle>
          <a:p>
            <a:pPr algn="l"/>
            <a:r>
              <a:rPr lang="en-GB" dirty="0">
                <a:solidFill>
                  <a:srgbClr val="CD1E86"/>
                </a:solidFill>
                <a:effectLst/>
                <a:latin typeface="Arial" charset="0"/>
                <a:cs typeface="Arial" charset="0"/>
              </a:rPr>
              <a:t>Minimising infection risks</a:t>
            </a:r>
          </a:p>
          <a:p>
            <a:pPr>
              <a:spcBef>
                <a:spcPts val="400"/>
              </a:spcBef>
            </a:pPr>
            <a:r>
              <a:rPr lang="en-GB" sz="1600" dirty="0">
                <a:solidFill>
                  <a:srgbClr val="595959"/>
                </a:solidFill>
                <a:effectLst/>
                <a:latin typeface="Arial" charset="0"/>
                <a:cs typeface="Arial" charset="0"/>
              </a:rPr>
              <a:t>Wash hands before and after giving help </a:t>
            </a:r>
          </a:p>
          <a:p>
            <a:pPr algn="l"/>
            <a:r>
              <a:rPr lang="en-GB" sz="1600" dirty="0">
                <a:solidFill>
                  <a:srgbClr val="595959"/>
                </a:solidFill>
                <a:effectLst/>
                <a:latin typeface="Arial" charset="0"/>
                <a:cs typeface="Arial" charset="0"/>
              </a:rPr>
              <a:t>Wear disposable gloves</a:t>
            </a:r>
            <a:br>
              <a:rPr lang="en-GB" sz="1600" dirty="0">
                <a:solidFill>
                  <a:srgbClr val="595959"/>
                </a:solidFill>
                <a:effectLst/>
                <a:latin typeface="Arial" charset="0"/>
                <a:cs typeface="Arial" charset="0"/>
              </a:rPr>
            </a:br>
            <a:r>
              <a:rPr lang="en-GB" sz="1600" dirty="0">
                <a:solidFill>
                  <a:srgbClr val="595959"/>
                </a:solidFill>
                <a:effectLst/>
                <a:latin typeface="Arial" charset="0"/>
                <a:cs typeface="Arial" charset="0"/>
              </a:rPr>
              <a:t>Wear protective clothing if needed</a:t>
            </a:r>
            <a:br>
              <a:rPr lang="en-GB" sz="1600" dirty="0">
                <a:solidFill>
                  <a:srgbClr val="595959"/>
                </a:solidFill>
                <a:effectLst/>
                <a:latin typeface="Arial" charset="0"/>
                <a:cs typeface="Arial" charset="0"/>
              </a:rPr>
            </a:br>
            <a:r>
              <a:rPr lang="en-GB" sz="1600" dirty="0">
                <a:solidFill>
                  <a:srgbClr val="595959"/>
                </a:solidFill>
                <a:effectLst/>
                <a:latin typeface="Arial" charset="0"/>
                <a:cs typeface="Arial" charset="0"/>
              </a:rPr>
              <a:t>Cover your own cuts with a plaster </a:t>
            </a:r>
          </a:p>
          <a:p>
            <a:pPr algn="l"/>
            <a:r>
              <a:rPr lang="en-GB" sz="1600" dirty="0">
                <a:solidFill>
                  <a:srgbClr val="595959"/>
                </a:solidFill>
                <a:effectLst/>
                <a:latin typeface="Arial" charset="0"/>
                <a:cs typeface="Arial" charset="0"/>
              </a:rPr>
              <a:t>Dispose of contaminated waste carefully</a:t>
            </a:r>
            <a:br>
              <a:rPr lang="en-GB" sz="1600" dirty="0">
                <a:solidFill>
                  <a:srgbClr val="595959"/>
                </a:solidFill>
                <a:effectLst/>
                <a:latin typeface="Arial" charset="0"/>
                <a:cs typeface="Arial" charset="0"/>
              </a:rPr>
            </a:br>
            <a:r>
              <a:rPr lang="en-GB" sz="1600" dirty="0">
                <a:solidFill>
                  <a:srgbClr val="595959"/>
                </a:solidFill>
                <a:effectLst/>
                <a:latin typeface="Arial" charset="0"/>
                <a:cs typeface="Arial" charset="0"/>
              </a:rPr>
              <a:t>Use sterile, undamaged, in-date dressings </a:t>
            </a:r>
          </a:p>
          <a:p>
            <a:pPr algn="l" eaLnBrk="1" hangingPunct="1">
              <a:spcBef>
                <a:spcPct val="100000"/>
              </a:spcBef>
            </a:pPr>
            <a:br>
              <a:rPr lang="en-GB" dirty="0">
                <a:solidFill>
                  <a:srgbClr val="595959"/>
                </a:solidFill>
                <a:effectLst/>
                <a:latin typeface="Arial" charset="0"/>
                <a:cs typeface="Arial" charset="0"/>
              </a:rPr>
            </a:br>
            <a:endParaRPr lang="en-GB" dirty="0">
              <a:solidFill>
                <a:srgbClr val="595959"/>
              </a:solidFill>
              <a:effectLst/>
              <a:latin typeface="Arial" charset="0"/>
              <a:cs typeface="Arial" charset="0"/>
            </a:endParaRPr>
          </a:p>
        </p:txBody>
      </p:sp>
      <p:pic>
        <p:nvPicPr>
          <p:cNvPr id="9" name="Picture 9" descr="Dunsfold 08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369051" y="3429000"/>
            <a:ext cx="4011243" cy="2808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20336" y="6418233"/>
            <a:ext cx="1418347" cy="3664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70632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19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8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198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8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198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8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198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8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8198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8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8198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8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8198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8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8198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88" grpId="0" build="p" autoUpdateAnimBg="0"/>
      <p:bldP spid="8" grpId="0" build="p" autoUpdateAnimBg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80" name="Rectangle 60"/>
          <p:cNvSpPr>
            <a:spLocks noChangeArrowheads="1"/>
          </p:cNvSpPr>
          <p:nvPr/>
        </p:nvSpPr>
        <p:spPr bwMode="auto">
          <a:xfrm>
            <a:off x="2133600" y="0"/>
            <a:ext cx="8534400" cy="527050"/>
          </a:xfrm>
          <a:prstGeom prst="rect">
            <a:avLst/>
          </a:prstGeom>
          <a:solidFill>
            <a:srgbClr val="E3E5E4"/>
          </a:solidFill>
          <a:ln w="2857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r>
              <a:rPr lang="en-US" dirty="0">
                <a:solidFill>
                  <a:srgbClr val="E3E5E4"/>
                </a:solidFill>
                <a:effectDag name="">
                  <a:cont type="tree" name="">
                    <a:effect ref="fillLine"/>
                    <a:outerShdw dist="38100" dir="13500000" algn="br">
                      <a:srgbClr val="FFFFFF"/>
                    </a:outerShdw>
                  </a:cont>
                  <a:cont type="tree" name="">
                    <a:effect ref="fillLine"/>
                    <a:outerShdw dist="38100" dir="2700000" algn="tl">
                      <a:srgbClr val="898989"/>
                    </a:outerShdw>
                  </a:cont>
                  <a:effect ref="fillLine"/>
                </a:effectDag>
              </a:rPr>
              <a:t> </a:t>
            </a:r>
          </a:p>
        </p:txBody>
      </p:sp>
      <p:sp>
        <p:nvSpPr>
          <p:cNvPr id="21506" name="Text Box 61"/>
          <p:cNvSpPr txBox="1">
            <a:spLocks noChangeArrowheads="1"/>
          </p:cNvSpPr>
          <p:nvPr/>
        </p:nvSpPr>
        <p:spPr bwMode="auto">
          <a:xfrm>
            <a:off x="2327275" y="50801"/>
            <a:ext cx="5481638" cy="473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bg1"/>
                </a:solidFill>
                <a:effectDag name="">
                  <a:cont type="tree" name="">
                    <a:effect ref="fillLine"/>
                    <a:outerShdw dist="38100" dir="13500000" algn="br">
                      <a:srgbClr val="FFFFFF"/>
                    </a:outerShdw>
                  </a:cont>
                  <a:cont type="tree" name="">
                    <a:effect ref="fillLine"/>
                    <a:outerShdw dist="38100" dir="2700000" algn="tl">
                      <a:srgbClr val="999999"/>
                    </a:outerShdw>
                  </a:cont>
                  <a:effect ref="fillLine"/>
                </a:effectDag>
                <a:latin typeface="Times New Roman" charset="0"/>
                <a:ea typeface="MS PGothic" charset="0"/>
                <a:cs typeface="MS PGothic" charset="0"/>
              </a:defRPr>
            </a:lvl1pPr>
            <a:lvl2pPr marL="742950" indent="-285750" eaLnBrk="0" hangingPunct="0">
              <a:defRPr sz="2400">
                <a:solidFill>
                  <a:schemeClr val="bg1"/>
                </a:solidFill>
                <a:effectDag name="">
                  <a:cont type="tree" name="">
                    <a:effect ref="fillLine"/>
                    <a:outerShdw dist="38100" dir="13500000" algn="br">
                      <a:srgbClr val="FFFFFF"/>
                    </a:outerShdw>
                  </a:cont>
                  <a:cont type="tree" name="">
                    <a:effect ref="fillLine"/>
                    <a:outerShdw dist="38100" dir="2700000" algn="tl">
                      <a:srgbClr val="999999"/>
                    </a:outerShdw>
                  </a:cont>
                  <a:effect ref="fillLine"/>
                </a:effectDag>
                <a:latin typeface="Times New Roman" charset="0"/>
                <a:ea typeface="MS PGothic" charset="0"/>
                <a:cs typeface="MS PGothic" charset="0"/>
              </a:defRPr>
            </a:lvl2pPr>
            <a:lvl3pPr marL="1143000" indent="-228600" eaLnBrk="0" hangingPunct="0">
              <a:defRPr sz="2400">
                <a:solidFill>
                  <a:schemeClr val="bg1"/>
                </a:solidFill>
                <a:effectDag name="">
                  <a:cont type="tree" name="">
                    <a:effect ref="fillLine"/>
                    <a:outerShdw dist="38100" dir="13500000" algn="br">
                      <a:srgbClr val="FFFFFF"/>
                    </a:outerShdw>
                  </a:cont>
                  <a:cont type="tree" name="">
                    <a:effect ref="fillLine"/>
                    <a:outerShdw dist="38100" dir="2700000" algn="tl">
                      <a:srgbClr val="999999"/>
                    </a:outerShdw>
                  </a:cont>
                  <a:effect ref="fillLine"/>
                </a:effectDag>
                <a:latin typeface="Times New Roman" charset="0"/>
                <a:ea typeface="MS PGothic" charset="0"/>
                <a:cs typeface="MS PGothic" charset="0"/>
              </a:defRPr>
            </a:lvl3pPr>
            <a:lvl4pPr marL="1600200" indent="-228600" eaLnBrk="0" hangingPunct="0">
              <a:defRPr sz="2400">
                <a:solidFill>
                  <a:schemeClr val="bg1"/>
                </a:solidFill>
                <a:effectDag name="">
                  <a:cont type="tree" name="">
                    <a:effect ref="fillLine"/>
                    <a:outerShdw dist="38100" dir="13500000" algn="br">
                      <a:srgbClr val="FFFFFF"/>
                    </a:outerShdw>
                  </a:cont>
                  <a:cont type="tree" name="">
                    <a:effect ref="fillLine"/>
                    <a:outerShdw dist="38100" dir="2700000" algn="tl">
                      <a:srgbClr val="999999"/>
                    </a:outerShdw>
                  </a:cont>
                  <a:effect ref="fillLine"/>
                </a:effectDag>
                <a:latin typeface="Times New Roman" charset="0"/>
                <a:ea typeface="MS PGothic" charset="0"/>
                <a:cs typeface="MS PGothic" charset="0"/>
              </a:defRPr>
            </a:lvl4pPr>
            <a:lvl5pPr marL="2057400" indent="-228600" eaLnBrk="0" hangingPunct="0">
              <a:defRPr sz="2400">
                <a:solidFill>
                  <a:schemeClr val="bg1"/>
                </a:solidFill>
                <a:effectDag name="">
                  <a:cont type="tree" name="">
                    <a:effect ref="fillLine"/>
                    <a:outerShdw dist="38100" dir="13500000" algn="br">
                      <a:srgbClr val="FFFFFF"/>
                    </a:outerShdw>
                  </a:cont>
                  <a:cont type="tree" name="">
                    <a:effect ref="fillLine"/>
                    <a:outerShdw dist="38100" dir="2700000" algn="tl">
                      <a:srgbClr val="999999"/>
                    </a:outerShdw>
                  </a:cont>
                  <a:effect ref="fillLine"/>
                </a:effectDag>
                <a:latin typeface="Times New Roman" charset="0"/>
                <a:ea typeface="MS PGothic" charset="0"/>
                <a:cs typeface="MS PGothic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effectDag name="">
                  <a:cont type="tree" name="">
                    <a:effect ref="fillLine"/>
                    <a:outerShdw dist="38100" dir="13500000" algn="br">
                      <a:srgbClr val="FFFFFF"/>
                    </a:outerShdw>
                  </a:cont>
                  <a:cont type="tree" name="">
                    <a:effect ref="fillLine"/>
                    <a:outerShdw dist="38100" dir="2700000" algn="tl">
                      <a:srgbClr val="999999"/>
                    </a:outerShdw>
                  </a:cont>
                  <a:effect ref="fillLine"/>
                </a:effectDag>
                <a:latin typeface="Times New Roman" charset="0"/>
                <a:ea typeface="MS PGothic" charset="0"/>
                <a:cs typeface="MS PGothic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effectDag name="">
                  <a:cont type="tree" name="">
                    <a:effect ref="fillLine"/>
                    <a:outerShdw dist="38100" dir="13500000" algn="br">
                      <a:srgbClr val="FFFFFF"/>
                    </a:outerShdw>
                  </a:cont>
                  <a:cont type="tree" name="">
                    <a:effect ref="fillLine"/>
                    <a:outerShdw dist="38100" dir="2700000" algn="tl">
                      <a:srgbClr val="999999"/>
                    </a:outerShdw>
                  </a:cont>
                  <a:effect ref="fillLine"/>
                </a:effectDag>
                <a:latin typeface="Times New Roman" charset="0"/>
                <a:ea typeface="MS PGothic" charset="0"/>
                <a:cs typeface="MS PGothic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effectDag name="">
                  <a:cont type="tree" name="">
                    <a:effect ref="fillLine"/>
                    <a:outerShdw dist="38100" dir="13500000" algn="br">
                      <a:srgbClr val="FFFFFF"/>
                    </a:outerShdw>
                  </a:cont>
                  <a:cont type="tree" name="">
                    <a:effect ref="fillLine"/>
                    <a:outerShdw dist="38100" dir="2700000" algn="tl">
                      <a:srgbClr val="999999"/>
                    </a:outerShdw>
                  </a:cont>
                  <a:effect ref="fillLine"/>
                </a:effectDag>
                <a:latin typeface="Times New Roman" charset="0"/>
                <a:ea typeface="MS PGothic" charset="0"/>
                <a:cs typeface="MS PGothic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effectDag name="">
                  <a:cont type="tree" name="">
                    <a:effect ref="fillLine"/>
                    <a:outerShdw dist="38100" dir="13500000" algn="br">
                      <a:srgbClr val="FFFFFF"/>
                    </a:outerShdw>
                  </a:cont>
                  <a:cont type="tree" name="">
                    <a:effect ref="fillLine"/>
                    <a:outerShdw dist="38100" dir="2700000" algn="tl">
                      <a:srgbClr val="999999"/>
                    </a:outerShdw>
                  </a:cont>
                  <a:effect ref="fillLine"/>
                </a:effectDag>
                <a:latin typeface="Times New Roman" charset="0"/>
                <a:ea typeface="MS PGothic" charset="0"/>
                <a:cs typeface="MS PGothic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en-GB" sz="2500" dirty="0">
                <a:solidFill>
                  <a:srgbClr val="179A39"/>
                </a:solidFill>
                <a:effectLst/>
                <a:latin typeface="Calibri" charset="0"/>
              </a:rPr>
              <a:t>Consent </a:t>
            </a:r>
            <a:endParaRPr lang="en-GB" sz="2500" dirty="0">
              <a:solidFill>
                <a:srgbClr val="000099"/>
              </a:solidFill>
              <a:effectLst/>
              <a:latin typeface="Calibri" charset="0"/>
            </a:endParaRPr>
          </a:p>
        </p:txBody>
      </p:sp>
      <p:sp>
        <p:nvSpPr>
          <p:cNvPr id="81982" name="Rectangle 62"/>
          <p:cNvSpPr>
            <a:spLocks noChangeArrowheads="1"/>
          </p:cNvSpPr>
          <p:nvPr/>
        </p:nvSpPr>
        <p:spPr bwMode="auto">
          <a:xfrm>
            <a:off x="1524000" y="0"/>
            <a:ext cx="609600" cy="527050"/>
          </a:xfrm>
          <a:prstGeom prst="rect">
            <a:avLst/>
          </a:prstGeom>
          <a:solidFill>
            <a:srgbClr val="179A39"/>
          </a:solidFill>
          <a:ln w="2857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>
              <a:solidFill>
                <a:srgbClr val="179A39"/>
              </a:solidFill>
              <a:effectDag name="">
                <a:cont type="tree" name="">
                  <a:effect ref="fillLine"/>
                  <a:outerShdw dist="38100" dir="13500000" algn="br">
                    <a:srgbClr val="E7E7E7"/>
                  </a:outerShdw>
                </a:cont>
                <a:cont type="tree" name="">
                  <a:effect ref="fillLine"/>
                  <a:outerShdw dist="38100" dir="2700000" algn="tl">
                    <a:srgbClr val="5C5C5C"/>
                  </a:outerShdw>
                </a:cont>
                <a:effect ref="fillLine"/>
              </a:effectDag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828800" y="979642"/>
            <a:ext cx="3998912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GB" sz="2400" dirty="0">
                <a:solidFill>
                  <a:srgbClr val="CF1D8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Voluntary </a:t>
            </a:r>
          </a:p>
          <a:p>
            <a:pPr>
              <a:lnSpc>
                <a:spcPct val="150000"/>
              </a:lnSpc>
            </a:pPr>
            <a:r>
              <a:rPr lang="en-GB" sz="1600" dirty="0">
                <a:solidFill>
                  <a:srgbClr val="59595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Made without pressure or Influence  </a:t>
            </a:r>
            <a:endParaRPr lang="en-GB" dirty="0">
              <a:latin typeface="Franklin Gothic Medium" pitchFamily="34" charset="0"/>
            </a:endParaRPr>
          </a:p>
          <a:p>
            <a:pPr>
              <a:lnSpc>
                <a:spcPct val="150000"/>
              </a:lnSpc>
            </a:pPr>
            <a:r>
              <a:rPr lang="en-GB" sz="2400" dirty="0">
                <a:solidFill>
                  <a:srgbClr val="CF1D8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Informed </a:t>
            </a:r>
          </a:p>
          <a:p>
            <a:pPr>
              <a:lnSpc>
                <a:spcPct val="150000"/>
              </a:lnSpc>
            </a:pPr>
            <a:r>
              <a:rPr lang="en-GB" sz="1600" dirty="0">
                <a:solidFill>
                  <a:srgbClr val="59595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Treatment explained including benefits and risks and what could happen if they don’t. </a:t>
            </a:r>
            <a:endParaRPr lang="en-GB" dirty="0">
              <a:latin typeface="Franklin Gothic Medium" pitchFamily="34" charset="0"/>
            </a:endParaRPr>
          </a:p>
          <a:p>
            <a:pPr>
              <a:lnSpc>
                <a:spcPct val="150000"/>
              </a:lnSpc>
            </a:pPr>
            <a:r>
              <a:rPr lang="en-GB" sz="2400" dirty="0">
                <a:solidFill>
                  <a:srgbClr val="CF1D8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Capacity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dirty="0">
                <a:latin typeface="Franklin Gothic Medium" pitchFamily="34" charset="0"/>
              </a:rPr>
              <a:t> </a:t>
            </a:r>
          </a:p>
          <a:p>
            <a:pPr>
              <a:lnSpc>
                <a:spcPct val="150000"/>
              </a:lnSpc>
            </a:pPr>
            <a:r>
              <a:rPr lang="en-GB" sz="1600" dirty="0">
                <a:solidFill>
                  <a:srgbClr val="59595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patient must have the mental capacity to understand Information and decide.</a:t>
            </a:r>
            <a:endParaRPr lang="en-GB" dirty="0">
              <a:latin typeface="Franklin Gothic Medium" pitchFamily="34" charset="0"/>
            </a:endParaRPr>
          </a:p>
          <a:p>
            <a:pPr>
              <a:lnSpc>
                <a:spcPct val="150000"/>
              </a:lnSpc>
            </a:pPr>
            <a:r>
              <a:rPr lang="en-GB" sz="2400" dirty="0">
                <a:solidFill>
                  <a:srgbClr val="CF1D8F"/>
                </a:solidFill>
                <a:latin typeface="Franklin Gothic Medium" pitchFamily="34" charset="0"/>
              </a:rPr>
              <a:t>Implied </a:t>
            </a:r>
          </a:p>
          <a:p>
            <a:pPr>
              <a:lnSpc>
                <a:spcPct val="150000"/>
              </a:lnSpc>
            </a:pPr>
            <a:r>
              <a:rPr lang="en-GB" sz="1600" dirty="0">
                <a:solidFill>
                  <a:srgbClr val="59595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Patient is incapacitated or unresponsive.</a:t>
            </a:r>
          </a:p>
        </p:txBody>
      </p:sp>
      <p:pic>
        <p:nvPicPr>
          <p:cNvPr id="10" name="Content Placeholder 5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037279" y="2132856"/>
            <a:ext cx="4163330" cy="208823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effectLst>
            <a:reflection blurRad="12700" stA="38000" endPos="28000" dist="5000" dir="5400000" sy="-100000" algn="bl" rotWithShape="0"/>
          </a:effectLst>
        </p:spPr>
      </p:pic>
      <p:sp>
        <p:nvSpPr>
          <p:cNvPr id="3" name="Rectangle 2"/>
          <p:cNvSpPr/>
          <p:nvPr/>
        </p:nvSpPr>
        <p:spPr>
          <a:xfrm>
            <a:off x="5827712" y="5457278"/>
            <a:ext cx="4908856" cy="7853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GB" sz="1600" dirty="0">
                <a:solidFill>
                  <a:srgbClr val="59595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conscious patient </a:t>
            </a:r>
            <a:r>
              <a:rPr lang="en-GB" sz="1600" b="1" dirty="0">
                <a:solidFill>
                  <a:srgbClr val="CF1D8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MUST</a:t>
            </a:r>
            <a:r>
              <a:rPr lang="en-GB" sz="1600" dirty="0">
                <a:solidFill>
                  <a:srgbClr val="59595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give their permission </a:t>
            </a:r>
          </a:p>
          <a:p>
            <a:pPr>
              <a:lnSpc>
                <a:spcPct val="150000"/>
              </a:lnSpc>
            </a:pPr>
            <a:r>
              <a:rPr lang="en-GB" sz="1600" dirty="0">
                <a:solidFill>
                  <a:srgbClr val="59595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before they receive </a:t>
            </a:r>
            <a:r>
              <a:rPr lang="en-GB" sz="1600" b="1" dirty="0">
                <a:solidFill>
                  <a:srgbClr val="CF1D8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ANY</a:t>
            </a:r>
            <a:r>
              <a:rPr lang="en-GB" sz="1600" dirty="0">
                <a:solidFill>
                  <a:srgbClr val="59595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type of medical attention.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20336" y="6381328"/>
            <a:ext cx="1418347" cy="3664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63997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1" name="Picture 10" descr="Crashed-Vehicles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105400" y="1135064"/>
            <a:ext cx="5181600" cy="4592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" name="Group 15"/>
          <p:cNvGrpSpPr>
            <a:grpSpLocks/>
          </p:cNvGrpSpPr>
          <p:nvPr/>
        </p:nvGrpSpPr>
        <p:grpSpPr bwMode="auto">
          <a:xfrm>
            <a:off x="2133600" y="1259287"/>
            <a:ext cx="3581400" cy="762000"/>
            <a:chOff x="609600" y="1676400"/>
            <a:chExt cx="3581400" cy="762000"/>
          </a:xfrm>
        </p:grpSpPr>
        <p:sp>
          <p:nvSpPr>
            <p:cNvPr id="13" name="Rounded Rectangle 12"/>
            <p:cNvSpPr/>
            <p:nvPr/>
          </p:nvSpPr>
          <p:spPr>
            <a:xfrm>
              <a:off x="609600" y="1676400"/>
              <a:ext cx="3581400" cy="685800"/>
            </a:xfrm>
            <a:prstGeom prst="roundRect">
              <a:avLst>
                <a:gd name="adj" fmla="val 6411"/>
              </a:avLst>
            </a:prstGeom>
            <a:solidFill>
              <a:srgbClr val="C9017C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14" name="Rectangle 3"/>
            <p:cNvSpPr txBox="1">
              <a:spLocks noChangeArrowheads="1"/>
            </p:cNvSpPr>
            <p:nvPr/>
          </p:nvSpPr>
          <p:spPr bwMode="auto">
            <a:xfrm>
              <a:off x="642938" y="1676400"/>
              <a:ext cx="3548062" cy="762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l">
                <a:spcBef>
                  <a:spcPct val="20000"/>
                </a:spcBef>
                <a:defRPr/>
              </a:pPr>
              <a:r>
                <a:rPr lang="en-US" b="1" kern="0" dirty="0">
                  <a:solidFill>
                    <a:schemeClr val="bg1"/>
                  </a:solidFill>
                  <a:latin typeface="Calibri"/>
                  <a:ea typeface="Arial" charset="0"/>
                  <a:cs typeface="Calibri"/>
                </a:rPr>
                <a:t>What things should you consider before treating anyone?</a:t>
              </a:r>
            </a:p>
          </p:txBody>
        </p:sp>
      </p:grpSp>
      <p:sp>
        <p:nvSpPr>
          <p:cNvPr id="15" name="Rectangle 3"/>
          <p:cNvSpPr txBox="1">
            <a:spLocks noChangeArrowheads="1"/>
          </p:cNvSpPr>
          <p:nvPr/>
        </p:nvSpPr>
        <p:spPr bwMode="auto">
          <a:xfrm>
            <a:off x="2133600" y="2236462"/>
            <a:ext cx="2743200" cy="37848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indent="-179388" eaLnBrk="0" hangingPunct="0">
              <a:defRPr sz="2400">
                <a:solidFill>
                  <a:schemeClr val="bg1"/>
                </a:solidFill>
                <a:effectDag name="">
                  <a:cont type="tree" name="">
                    <a:effect ref="fillLine"/>
                    <a:outerShdw dist="38100" dir="13500000" algn="br">
                      <a:srgbClr val="FFFFFF"/>
                    </a:outerShdw>
                  </a:cont>
                  <a:cont type="tree" name="">
                    <a:effect ref="fillLine"/>
                    <a:outerShdw dist="38100" dir="2700000" algn="tl">
                      <a:srgbClr val="999999"/>
                    </a:outerShdw>
                  </a:cont>
                  <a:effect ref="fillLine"/>
                </a:effectDag>
                <a:latin typeface="Times New Roman" charset="0"/>
                <a:ea typeface="MS PGothic" charset="0"/>
                <a:cs typeface="MS PGothic" charset="0"/>
              </a:defRPr>
            </a:lvl1pPr>
            <a:lvl2pPr marL="742950" indent="-285750" eaLnBrk="0" hangingPunct="0">
              <a:defRPr sz="2400">
                <a:solidFill>
                  <a:schemeClr val="bg1"/>
                </a:solidFill>
                <a:effectDag name="">
                  <a:cont type="tree" name="">
                    <a:effect ref="fillLine"/>
                    <a:outerShdw dist="38100" dir="13500000" algn="br">
                      <a:srgbClr val="FFFFFF"/>
                    </a:outerShdw>
                  </a:cont>
                  <a:cont type="tree" name="">
                    <a:effect ref="fillLine"/>
                    <a:outerShdw dist="38100" dir="2700000" algn="tl">
                      <a:srgbClr val="999999"/>
                    </a:outerShdw>
                  </a:cont>
                  <a:effect ref="fillLine"/>
                </a:effectDag>
                <a:latin typeface="Times New Roman" charset="0"/>
                <a:ea typeface="MS PGothic" charset="0"/>
                <a:cs typeface="MS PGothic" charset="0"/>
              </a:defRPr>
            </a:lvl2pPr>
            <a:lvl3pPr marL="1143000" indent="-228600" eaLnBrk="0" hangingPunct="0">
              <a:defRPr sz="2400">
                <a:solidFill>
                  <a:schemeClr val="bg1"/>
                </a:solidFill>
                <a:effectDag name="">
                  <a:cont type="tree" name="">
                    <a:effect ref="fillLine"/>
                    <a:outerShdw dist="38100" dir="13500000" algn="br">
                      <a:srgbClr val="FFFFFF"/>
                    </a:outerShdw>
                  </a:cont>
                  <a:cont type="tree" name="">
                    <a:effect ref="fillLine"/>
                    <a:outerShdw dist="38100" dir="2700000" algn="tl">
                      <a:srgbClr val="999999"/>
                    </a:outerShdw>
                  </a:cont>
                  <a:effect ref="fillLine"/>
                </a:effectDag>
                <a:latin typeface="Times New Roman" charset="0"/>
                <a:ea typeface="MS PGothic" charset="0"/>
                <a:cs typeface="MS PGothic" charset="0"/>
              </a:defRPr>
            </a:lvl3pPr>
            <a:lvl4pPr marL="1600200" indent="-228600" eaLnBrk="0" hangingPunct="0">
              <a:defRPr sz="2400">
                <a:solidFill>
                  <a:schemeClr val="bg1"/>
                </a:solidFill>
                <a:effectDag name="">
                  <a:cont type="tree" name="">
                    <a:effect ref="fillLine"/>
                    <a:outerShdw dist="38100" dir="13500000" algn="br">
                      <a:srgbClr val="FFFFFF"/>
                    </a:outerShdw>
                  </a:cont>
                  <a:cont type="tree" name="">
                    <a:effect ref="fillLine"/>
                    <a:outerShdw dist="38100" dir="2700000" algn="tl">
                      <a:srgbClr val="999999"/>
                    </a:outerShdw>
                  </a:cont>
                  <a:effect ref="fillLine"/>
                </a:effectDag>
                <a:latin typeface="Times New Roman" charset="0"/>
                <a:ea typeface="MS PGothic" charset="0"/>
                <a:cs typeface="MS PGothic" charset="0"/>
              </a:defRPr>
            </a:lvl4pPr>
            <a:lvl5pPr marL="2057400" indent="-228600" eaLnBrk="0" hangingPunct="0">
              <a:defRPr sz="2400">
                <a:solidFill>
                  <a:schemeClr val="bg1"/>
                </a:solidFill>
                <a:effectDag name="">
                  <a:cont type="tree" name="">
                    <a:effect ref="fillLine"/>
                    <a:outerShdw dist="38100" dir="13500000" algn="br">
                      <a:srgbClr val="FFFFFF"/>
                    </a:outerShdw>
                  </a:cont>
                  <a:cont type="tree" name="">
                    <a:effect ref="fillLine"/>
                    <a:outerShdw dist="38100" dir="2700000" algn="tl">
                      <a:srgbClr val="999999"/>
                    </a:outerShdw>
                  </a:cont>
                  <a:effect ref="fillLine"/>
                </a:effectDag>
                <a:latin typeface="Times New Roman" charset="0"/>
                <a:ea typeface="MS PGothic" charset="0"/>
                <a:cs typeface="MS PGothic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effectDag name="">
                  <a:cont type="tree" name="">
                    <a:effect ref="fillLine"/>
                    <a:outerShdw dist="38100" dir="13500000" algn="br">
                      <a:srgbClr val="FFFFFF"/>
                    </a:outerShdw>
                  </a:cont>
                  <a:cont type="tree" name="">
                    <a:effect ref="fillLine"/>
                    <a:outerShdw dist="38100" dir="2700000" algn="tl">
                      <a:srgbClr val="999999"/>
                    </a:outerShdw>
                  </a:cont>
                  <a:effect ref="fillLine"/>
                </a:effectDag>
                <a:latin typeface="Times New Roman" charset="0"/>
                <a:ea typeface="MS PGothic" charset="0"/>
                <a:cs typeface="MS PGothic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effectDag name="">
                  <a:cont type="tree" name="">
                    <a:effect ref="fillLine"/>
                    <a:outerShdw dist="38100" dir="13500000" algn="br">
                      <a:srgbClr val="FFFFFF"/>
                    </a:outerShdw>
                  </a:cont>
                  <a:cont type="tree" name="">
                    <a:effect ref="fillLine"/>
                    <a:outerShdw dist="38100" dir="2700000" algn="tl">
                      <a:srgbClr val="999999"/>
                    </a:outerShdw>
                  </a:cont>
                  <a:effect ref="fillLine"/>
                </a:effectDag>
                <a:latin typeface="Times New Roman" charset="0"/>
                <a:ea typeface="MS PGothic" charset="0"/>
                <a:cs typeface="MS PGothic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effectDag name="">
                  <a:cont type="tree" name="">
                    <a:effect ref="fillLine"/>
                    <a:outerShdw dist="38100" dir="13500000" algn="br">
                      <a:srgbClr val="FFFFFF"/>
                    </a:outerShdw>
                  </a:cont>
                  <a:cont type="tree" name="">
                    <a:effect ref="fillLine"/>
                    <a:outerShdw dist="38100" dir="2700000" algn="tl">
                      <a:srgbClr val="999999"/>
                    </a:outerShdw>
                  </a:cont>
                  <a:effect ref="fillLine"/>
                </a:effectDag>
                <a:latin typeface="Times New Roman" charset="0"/>
                <a:ea typeface="MS PGothic" charset="0"/>
                <a:cs typeface="MS PGothic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effectDag name="">
                  <a:cont type="tree" name="">
                    <a:effect ref="fillLine"/>
                    <a:outerShdw dist="38100" dir="13500000" algn="br">
                      <a:srgbClr val="FFFFFF"/>
                    </a:outerShdw>
                  </a:cont>
                  <a:cont type="tree" name="">
                    <a:effect ref="fillLine"/>
                    <a:outerShdw dist="38100" dir="2700000" algn="tl">
                      <a:srgbClr val="999999"/>
                    </a:outerShdw>
                  </a:cont>
                  <a:effect ref="fillLine"/>
                </a:effectDag>
                <a:latin typeface="Times New Roman" charset="0"/>
                <a:ea typeface="MS PGothic" charset="0"/>
                <a:cs typeface="MS PGothic" charset="0"/>
              </a:defRPr>
            </a:lvl9pPr>
          </a:lstStyle>
          <a:p>
            <a:pPr algn="l" eaLnBrk="1" hangingPunct="1">
              <a:spcBef>
                <a:spcPct val="100000"/>
              </a:spcBef>
              <a:buFontTx/>
              <a:buChar char="•"/>
            </a:pPr>
            <a:r>
              <a:rPr lang="en-US" sz="1800" dirty="0">
                <a:solidFill>
                  <a:srgbClr val="595959"/>
                </a:solidFill>
                <a:effectLst/>
                <a:latin typeface="Arial" charset="0"/>
                <a:cs typeface="Arial" charset="0"/>
              </a:rPr>
              <a:t>What happened?</a:t>
            </a:r>
          </a:p>
          <a:p>
            <a:pPr algn="l" eaLnBrk="1" hangingPunct="1">
              <a:spcBef>
                <a:spcPct val="100000"/>
              </a:spcBef>
              <a:buFontTx/>
              <a:buChar char="•"/>
            </a:pPr>
            <a:r>
              <a:rPr lang="en-US" sz="1800" dirty="0">
                <a:solidFill>
                  <a:srgbClr val="595959"/>
                </a:solidFill>
                <a:effectLst/>
                <a:latin typeface="Arial" charset="0"/>
                <a:cs typeface="Arial" charset="0"/>
              </a:rPr>
              <a:t>Further danger?</a:t>
            </a:r>
          </a:p>
          <a:p>
            <a:pPr algn="l" eaLnBrk="1" hangingPunct="1">
              <a:spcBef>
                <a:spcPct val="100000"/>
              </a:spcBef>
              <a:buFontTx/>
              <a:buChar char="•"/>
            </a:pPr>
            <a:r>
              <a:rPr lang="en-US" sz="1800" dirty="0">
                <a:solidFill>
                  <a:srgbClr val="595959"/>
                </a:solidFill>
                <a:effectLst/>
                <a:latin typeface="Arial" charset="0"/>
                <a:cs typeface="Arial" charset="0"/>
              </a:rPr>
              <a:t>Can you cope?</a:t>
            </a:r>
          </a:p>
          <a:p>
            <a:pPr algn="l" eaLnBrk="1" hangingPunct="1">
              <a:spcBef>
                <a:spcPct val="100000"/>
              </a:spcBef>
              <a:buFontTx/>
              <a:buChar char="•"/>
            </a:pPr>
            <a:r>
              <a:rPr lang="en-US" sz="1800" dirty="0">
                <a:solidFill>
                  <a:srgbClr val="595959"/>
                </a:solidFill>
                <a:effectLst/>
                <a:latin typeface="Arial" charset="0"/>
                <a:cs typeface="Arial" charset="0"/>
              </a:rPr>
              <a:t>Number of casualties?</a:t>
            </a:r>
          </a:p>
          <a:p>
            <a:pPr algn="l" eaLnBrk="1" hangingPunct="1">
              <a:spcBef>
                <a:spcPct val="100000"/>
              </a:spcBef>
              <a:buFontTx/>
              <a:buChar char="•"/>
            </a:pPr>
            <a:r>
              <a:rPr lang="en-US" sz="1800" dirty="0">
                <a:solidFill>
                  <a:srgbClr val="595959"/>
                </a:solidFill>
                <a:effectLst/>
                <a:latin typeface="Arial" charset="0"/>
                <a:cs typeface="Arial" charset="0"/>
              </a:rPr>
              <a:t>Emergency services?</a:t>
            </a:r>
          </a:p>
          <a:p>
            <a:pPr algn="l" eaLnBrk="1" hangingPunct="1">
              <a:spcBef>
                <a:spcPct val="100000"/>
              </a:spcBef>
              <a:buFontTx/>
              <a:buChar char="•"/>
            </a:pPr>
            <a:r>
              <a:rPr lang="en-US" sz="1800" dirty="0">
                <a:solidFill>
                  <a:srgbClr val="595959"/>
                </a:solidFill>
                <a:effectLst/>
                <a:latin typeface="Arial" charset="0"/>
                <a:cs typeface="Arial" charset="0"/>
              </a:rPr>
              <a:t>Who needs help first?</a:t>
            </a:r>
          </a:p>
        </p:txBody>
      </p:sp>
      <p:sp>
        <p:nvSpPr>
          <p:cNvPr id="12" name="Rectangle 60"/>
          <p:cNvSpPr>
            <a:spLocks noChangeArrowheads="1"/>
          </p:cNvSpPr>
          <p:nvPr/>
        </p:nvSpPr>
        <p:spPr bwMode="auto">
          <a:xfrm>
            <a:off x="2133600" y="0"/>
            <a:ext cx="8534400" cy="527050"/>
          </a:xfrm>
          <a:prstGeom prst="rect">
            <a:avLst/>
          </a:prstGeom>
          <a:solidFill>
            <a:srgbClr val="E3E5E4"/>
          </a:solidFill>
          <a:ln w="2857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r>
              <a:rPr lang="en-US" dirty="0">
                <a:solidFill>
                  <a:srgbClr val="E3E5E4"/>
                </a:solidFill>
                <a:effectDag name="">
                  <a:cont type="tree" name="">
                    <a:effect ref="fillLine"/>
                    <a:outerShdw dist="38100" dir="13500000" algn="br">
                      <a:srgbClr val="FFFFFF"/>
                    </a:outerShdw>
                  </a:cont>
                  <a:cont type="tree" name="">
                    <a:effect ref="fillLine"/>
                    <a:outerShdw dist="38100" dir="2700000" algn="tl">
                      <a:srgbClr val="898989"/>
                    </a:outerShdw>
                  </a:cont>
                  <a:effect ref="fillLine"/>
                </a:effectDag>
              </a:rPr>
              <a:t> </a:t>
            </a:r>
          </a:p>
        </p:txBody>
      </p:sp>
      <p:sp>
        <p:nvSpPr>
          <p:cNvPr id="25605" name="Text Box 61"/>
          <p:cNvSpPr txBox="1">
            <a:spLocks noChangeArrowheads="1"/>
          </p:cNvSpPr>
          <p:nvPr/>
        </p:nvSpPr>
        <p:spPr bwMode="auto">
          <a:xfrm>
            <a:off x="2327275" y="50800"/>
            <a:ext cx="6216997" cy="4770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bg1"/>
                </a:solidFill>
                <a:effectDag name="">
                  <a:cont type="tree" name="">
                    <a:effect ref="fillLine"/>
                    <a:outerShdw dist="38100" dir="13500000" algn="br">
                      <a:srgbClr val="FFFFFF"/>
                    </a:outerShdw>
                  </a:cont>
                  <a:cont type="tree" name="">
                    <a:effect ref="fillLine"/>
                    <a:outerShdw dist="38100" dir="2700000" algn="tl">
                      <a:srgbClr val="999999"/>
                    </a:outerShdw>
                  </a:cont>
                  <a:effect ref="fillLine"/>
                </a:effectDag>
                <a:latin typeface="Times New Roman" charset="0"/>
                <a:ea typeface="MS PGothic" charset="0"/>
                <a:cs typeface="MS PGothic" charset="0"/>
              </a:defRPr>
            </a:lvl1pPr>
            <a:lvl2pPr marL="742950" indent="-285750" eaLnBrk="0" hangingPunct="0">
              <a:defRPr sz="2400">
                <a:solidFill>
                  <a:schemeClr val="bg1"/>
                </a:solidFill>
                <a:effectDag name="">
                  <a:cont type="tree" name="">
                    <a:effect ref="fillLine"/>
                    <a:outerShdw dist="38100" dir="13500000" algn="br">
                      <a:srgbClr val="FFFFFF"/>
                    </a:outerShdw>
                  </a:cont>
                  <a:cont type="tree" name="">
                    <a:effect ref="fillLine"/>
                    <a:outerShdw dist="38100" dir="2700000" algn="tl">
                      <a:srgbClr val="999999"/>
                    </a:outerShdw>
                  </a:cont>
                  <a:effect ref="fillLine"/>
                </a:effectDag>
                <a:latin typeface="Times New Roman" charset="0"/>
                <a:ea typeface="MS PGothic" charset="0"/>
                <a:cs typeface="MS PGothic" charset="0"/>
              </a:defRPr>
            </a:lvl2pPr>
            <a:lvl3pPr marL="1143000" indent="-228600" eaLnBrk="0" hangingPunct="0">
              <a:defRPr sz="2400">
                <a:solidFill>
                  <a:schemeClr val="bg1"/>
                </a:solidFill>
                <a:effectDag name="">
                  <a:cont type="tree" name="">
                    <a:effect ref="fillLine"/>
                    <a:outerShdw dist="38100" dir="13500000" algn="br">
                      <a:srgbClr val="FFFFFF"/>
                    </a:outerShdw>
                  </a:cont>
                  <a:cont type="tree" name="">
                    <a:effect ref="fillLine"/>
                    <a:outerShdw dist="38100" dir="2700000" algn="tl">
                      <a:srgbClr val="999999"/>
                    </a:outerShdw>
                  </a:cont>
                  <a:effect ref="fillLine"/>
                </a:effectDag>
                <a:latin typeface="Times New Roman" charset="0"/>
                <a:ea typeface="MS PGothic" charset="0"/>
                <a:cs typeface="MS PGothic" charset="0"/>
              </a:defRPr>
            </a:lvl3pPr>
            <a:lvl4pPr marL="1600200" indent="-228600" eaLnBrk="0" hangingPunct="0">
              <a:defRPr sz="2400">
                <a:solidFill>
                  <a:schemeClr val="bg1"/>
                </a:solidFill>
                <a:effectDag name="">
                  <a:cont type="tree" name="">
                    <a:effect ref="fillLine"/>
                    <a:outerShdw dist="38100" dir="13500000" algn="br">
                      <a:srgbClr val="FFFFFF"/>
                    </a:outerShdw>
                  </a:cont>
                  <a:cont type="tree" name="">
                    <a:effect ref="fillLine"/>
                    <a:outerShdw dist="38100" dir="2700000" algn="tl">
                      <a:srgbClr val="999999"/>
                    </a:outerShdw>
                  </a:cont>
                  <a:effect ref="fillLine"/>
                </a:effectDag>
                <a:latin typeface="Times New Roman" charset="0"/>
                <a:ea typeface="MS PGothic" charset="0"/>
                <a:cs typeface="MS PGothic" charset="0"/>
              </a:defRPr>
            </a:lvl4pPr>
            <a:lvl5pPr marL="2057400" indent="-228600" eaLnBrk="0" hangingPunct="0">
              <a:defRPr sz="2400">
                <a:solidFill>
                  <a:schemeClr val="bg1"/>
                </a:solidFill>
                <a:effectDag name="">
                  <a:cont type="tree" name="">
                    <a:effect ref="fillLine"/>
                    <a:outerShdw dist="38100" dir="13500000" algn="br">
                      <a:srgbClr val="FFFFFF"/>
                    </a:outerShdw>
                  </a:cont>
                  <a:cont type="tree" name="">
                    <a:effect ref="fillLine"/>
                    <a:outerShdw dist="38100" dir="2700000" algn="tl">
                      <a:srgbClr val="999999"/>
                    </a:outerShdw>
                  </a:cont>
                  <a:effect ref="fillLine"/>
                </a:effectDag>
                <a:latin typeface="Times New Roman" charset="0"/>
                <a:ea typeface="MS PGothic" charset="0"/>
                <a:cs typeface="MS PGothic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effectDag name="">
                  <a:cont type="tree" name="">
                    <a:effect ref="fillLine"/>
                    <a:outerShdw dist="38100" dir="13500000" algn="br">
                      <a:srgbClr val="FFFFFF"/>
                    </a:outerShdw>
                  </a:cont>
                  <a:cont type="tree" name="">
                    <a:effect ref="fillLine"/>
                    <a:outerShdw dist="38100" dir="2700000" algn="tl">
                      <a:srgbClr val="999999"/>
                    </a:outerShdw>
                  </a:cont>
                  <a:effect ref="fillLine"/>
                </a:effectDag>
                <a:latin typeface="Times New Roman" charset="0"/>
                <a:ea typeface="MS PGothic" charset="0"/>
                <a:cs typeface="MS PGothic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effectDag name="">
                  <a:cont type="tree" name="">
                    <a:effect ref="fillLine"/>
                    <a:outerShdw dist="38100" dir="13500000" algn="br">
                      <a:srgbClr val="FFFFFF"/>
                    </a:outerShdw>
                  </a:cont>
                  <a:cont type="tree" name="">
                    <a:effect ref="fillLine"/>
                    <a:outerShdw dist="38100" dir="2700000" algn="tl">
                      <a:srgbClr val="999999"/>
                    </a:outerShdw>
                  </a:cont>
                  <a:effect ref="fillLine"/>
                </a:effectDag>
                <a:latin typeface="Times New Roman" charset="0"/>
                <a:ea typeface="MS PGothic" charset="0"/>
                <a:cs typeface="MS PGothic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effectDag name="">
                  <a:cont type="tree" name="">
                    <a:effect ref="fillLine"/>
                    <a:outerShdw dist="38100" dir="13500000" algn="br">
                      <a:srgbClr val="FFFFFF"/>
                    </a:outerShdw>
                  </a:cont>
                  <a:cont type="tree" name="">
                    <a:effect ref="fillLine"/>
                    <a:outerShdw dist="38100" dir="2700000" algn="tl">
                      <a:srgbClr val="999999"/>
                    </a:outerShdw>
                  </a:cont>
                  <a:effect ref="fillLine"/>
                </a:effectDag>
                <a:latin typeface="Times New Roman" charset="0"/>
                <a:ea typeface="MS PGothic" charset="0"/>
                <a:cs typeface="MS PGothic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effectDag name="">
                  <a:cont type="tree" name="">
                    <a:effect ref="fillLine"/>
                    <a:outerShdw dist="38100" dir="13500000" algn="br">
                      <a:srgbClr val="FFFFFF"/>
                    </a:outerShdw>
                  </a:cont>
                  <a:cont type="tree" name="">
                    <a:effect ref="fillLine"/>
                    <a:outerShdw dist="38100" dir="2700000" algn="tl">
                      <a:srgbClr val="999999"/>
                    </a:outerShdw>
                  </a:cont>
                  <a:effect ref="fillLine"/>
                </a:effectDag>
                <a:latin typeface="Times New Roman" charset="0"/>
                <a:ea typeface="MS PGothic" charset="0"/>
                <a:cs typeface="MS PGothic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en-GB" sz="2500" dirty="0">
                <a:solidFill>
                  <a:srgbClr val="179A39"/>
                </a:solidFill>
                <a:effectLst/>
                <a:latin typeface="Calibri" charset="0"/>
              </a:rPr>
              <a:t>Scene survey &amp; Initial scene management</a:t>
            </a:r>
            <a:endParaRPr lang="en-GB" sz="2500" dirty="0">
              <a:solidFill>
                <a:srgbClr val="000099"/>
              </a:solidFill>
              <a:effectLst/>
              <a:latin typeface="Calibri" charset="0"/>
            </a:endParaRPr>
          </a:p>
        </p:txBody>
      </p:sp>
      <p:sp>
        <p:nvSpPr>
          <p:cNvPr id="17" name="Rectangle 62"/>
          <p:cNvSpPr>
            <a:spLocks noChangeArrowheads="1"/>
          </p:cNvSpPr>
          <p:nvPr/>
        </p:nvSpPr>
        <p:spPr bwMode="auto">
          <a:xfrm>
            <a:off x="1524000" y="0"/>
            <a:ext cx="609600" cy="527050"/>
          </a:xfrm>
          <a:prstGeom prst="rect">
            <a:avLst/>
          </a:prstGeom>
          <a:solidFill>
            <a:srgbClr val="179A39"/>
          </a:solidFill>
          <a:ln w="2857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>
              <a:solidFill>
                <a:srgbClr val="179A39"/>
              </a:solidFill>
              <a:effectDag name="">
                <a:cont type="tree" name="">
                  <a:effect ref="fillLine"/>
                  <a:outerShdw dist="38100" dir="13500000" algn="br">
                    <a:srgbClr val="E7E7E7"/>
                  </a:outerShdw>
                </a:cont>
                <a:cont type="tree" name="">
                  <a:effect ref="fillLine"/>
                  <a:outerShdw dist="38100" dir="2700000" algn="tl">
                    <a:srgbClr val="5C5C5C"/>
                  </a:outerShdw>
                </a:cont>
                <a:effect ref="fillLine"/>
              </a:effectDag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20336" y="6418233"/>
            <a:ext cx="1418347" cy="366406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132876" y="596993"/>
            <a:ext cx="2743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/>
              <a:t>DANGERS – safety to yourself &amp; your colleague</a:t>
            </a:r>
          </a:p>
        </p:txBody>
      </p:sp>
    </p:spTree>
    <p:extLst>
      <p:ext uri="{BB962C8B-B14F-4D97-AF65-F5344CB8AC3E}">
        <p14:creationId xmlns:p14="http://schemas.microsoft.com/office/powerpoint/2010/main" val="41509604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60"/>
          <p:cNvSpPr>
            <a:spLocks noChangeArrowheads="1"/>
          </p:cNvSpPr>
          <p:nvPr/>
        </p:nvSpPr>
        <p:spPr bwMode="auto">
          <a:xfrm>
            <a:off x="2133600" y="0"/>
            <a:ext cx="8534400" cy="527050"/>
          </a:xfrm>
          <a:prstGeom prst="rect">
            <a:avLst/>
          </a:prstGeom>
          <a:solidFill>
            <a:srgbClr val="E3E5E4"/>
          </a:solidFill>
          <a:ln w="2857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r>
              <a:rPr lang="en-US" dirty="0">
                <a:solidFill>
                  <a:srgbClr val="E3E5E4"/>
                </a:solidFill>
                <a:effectDag name="">
                  <a:cont type="tree" name="">
                    <a:effect ref="fillLine"/>
                    <a:outerShdw dist="38100" dir="13500000" algn="br">
                      <a:srgbClr val="FFFFFF"/>
                    </a:outerShdw>
                  </a:cont>
                  <a:cont type="tree" name="">
                    <a:effect ref="fillLine"/>
                    <a:outerShdw dist="38100" dir="2700000" algn="tl">
                      <a:srgbClr val="898989"/>
                    </a:outerShdw>
                  </a:cont>
                  <a:effect ref="fillLine"/>
                </a:effectDag>
              </a:rPr>
              <a:t> </a:t>
            </a:r>
          </a:p>
        </p:txBody>
      </p:sp>
      <p:sp>
        <p:nvSpPr>
          <p:cNvPr id="25605" name="Text Box 61"/>
          <p:cNvSpPr txBox="1">
            <a:spLocks noChangeArrowheads="1"/>
          </p:cNvSpPr>
          <p:nvPr/>
        </p:nvSpPr>
        <p:spPr bwMode="auto">
          <a:xfrm>
            <a:off x="2327275" y="50801"/>
            <a:ext cx="5481638" cy="473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bg1"/>
                </a:solidFill>
                <a:effectDag name="">
                  <a:cont type="tree" name="">
                    <a:effect ref="fillLine"/>
                    <a:outerShdw dist="38100" dir="13500000" algn="br">
                      <a:srgbClr val="FFFFFF"/>
                    </a:outerShdw>
                  </a:cont>
                  <a:cont type="tree" name="">
                    <a:effect ref="fillLine"/>
                    <a:outerShdw dist="38100" dir="2700000" algn="tl">
                      <a:srgbClr val="999999"/>
                    </a:outerShdw>
                  </a:cont>
                  <a:effect ref="fillLine"/>
                </a:effectDag>
                <a:latin typeface="Times New Roman" charset="0"/>
                <a:ea typeface="MS PGothic" charset="0"/>
                <a:cs typeface="MS PGothic" charset="0"/>
              </a:defRPr>
            </a:lvl1pPr>
            <a:lvl2pPr marL="742950" indent="-285750" eaLnBrk="0" hangingPunct="0">
              <a:defRPr sz="2400">
                <a:solidFill>
                  <a:schemeClr val="bg1"/>
                </a:solidFill>
                <a:effectDag name="">
                  <a:cont type="tree" name="">
                    <a:effect ref="fillLine"/>
                    <a:outerShdw dist="38100" dir="13500000" algn="br">
                      <a:srgbClr val="FFFFFF"/>
                    </a:outerShdw>
                  </a:cont>
                  <a:cont type="tree" name="">
                    <a:effect ref="fillLine"/>
                    <a:outerShdw dist="38100" dir="2700000" algn="tl">
                      <a:srgbClr val="999999"/>
                    </a:outerShdw>
                  </a:cont>
                  <a:effect ref="fillLine"/>
                </a:effectDag>
                <a:latin typeface="Times New Roman" charset="0"/>
                <a:ea typeface="MS PGothic" charset="0"/>
                <a:cs typeface="MS PGothic" charset="0"/>
              </a:defRPr>
            </a:lvl2pPr>
            <a:lvl3pPr marL="1143000" indent="-228600" eaLnBrk="0" hangingPunct="0">
              <a:defRPr sz="2400">
                <a:solidFill>
                  <a:schemeClr val="bg1"/>
                </a:solidFill>
                <a:effectDag name="">
                  <a:cont type="tree" name="">
                    <a:effect ref="fillLine"/>
                    <a:outerShdw dist="38100" dir="13500000" algn="br">
                      <a:srgbClr val="FFFFFF"/>
                    </a:outerShdw>
                  </a:cont>
                  <a:cont type="tree" name="">
                    <a:effect ref="fillLine"/>
                    <a:outerShdw dist="38100" dir="2700000" algn="tl">
                      <a:srgbClr val="999999"/>
                    </a:outerShdw>
                  </a:cont>
                  <a:effect ref="fillLine"/>
                </a:effectDag>
                <a:latin typeface="Times New Roman" charset="0"/>
                <a:ea typeface="MS PGothic" charset="0"/>
                <a:cs typeface="MS PGothic" charset="0"/>
              </a:defRPr>
            </a:lvl3pPr>
            <a:lvl4pPr marL="1600200" indent="-228600" eaLnBrk="0" hangingPunct="0">
              <a:defRPr sz="2400">
                <a:solidFill>
                  <a:schemeClr val="bg1"/>
                </a:solidFill>
                <a:effectDag name="">
                  <a:cont type="tree" name="">
                    <a:effect ref="fillLine"/>
                    <a:outerShdw dist="38100" dir="13500000" algn="br">
                      <a:srgbClr val="FFFFFF"/>
                    </a:outerShdw>
                  </a:cont>
                  <a:cont type="tree" name="">
                    <a:effect ref="fillLine"/>
                    <a:outerShdw dist="38100" dir="2700000" algn="tl">
                      <a:srgbClr val="999999"/>
                    </a:outerShdw>
                  </a:cont>
                  <a:effect ref="fillLine"/>
                </a:effectDag>
                <a:latin typeface="Times New Roman" charset="0"/>
                <a:ea typeface="MS PGothic" charset="0"/>
                <a:cs typeface="MS PGothic" charset="0"/>
              </a:defRPr>
            </a:lvl4pPr>
            <a:lvl5pPr marL="2057400" indent="-228600" eaLnBrk="0" hangingPunct="0">
              <a:defRPr sz="2400">
                <a:solidFill>
                  <a:schemeClr val="bg1"/>
                </a:solidFill>
                <a:effectDag name="">
                  <a:cont type="tree" name="">
                    <a:effect ref="fillLine"/>
                    <a:outerShdw dist="38100" dir="13500000" algn="br">
                      <a:srgbClr val="FFFFFF"/>
                    </a:outerShdw>
                  </a:cont>
                  <a:cont type="tree" name="">
                    <a:effect ref="fillLine"/>
                    <a:outerShdw dist="38100" dir="2700000" algn="tl">
                      <a:srgbClr val="999999"/>
                    </a:outerShdw>
                  </a:cont>
                  <a:effect ref="fillLine"/>
                </a:effectDag>
                <a:latin typeface="Times New Roman" charset="0"/>
                <a:ea typeface="MS PGothic" charset="0"/>
                <a:cs typeface="MS PGothic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effectDag name="">
                  <a:cont type="tree" name="">
                    <a:effect ref="fillLine"/>
                    <a:outerShdw dist="38100" dir="13500000" algn="br">
                      <a:srgbClr val="FFFFFF"/>
                    </a:outerShdw>
                  </a:cont>
                  <a:cont type="tree" name="">
                    <a:effect ref="fillLine"/>
                    <a:outerShdw dist="38100" dir="2700000" algn="tl">
                      <a:srgbClr val="999999"/>
                    </a:outerShdw>
                  </a:cont>
                  <a:effect ref="fillLine"/>
                </a:effectDag>
                <a:latin typeface="Times New Roman" charset="0"/>
                <a:ea typeface="MS PGothic" charset="0"/>
                <a:cs typeface="MS PGothic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effectDag name="">
                  <a:cont type="tree" name="">
                    <a:effect ref="fillLine"/>
                    <a:outerShdw dist="38100" dir="13500000" algn="br">
                      <a:srgbClr val="FFFFFF"/>
                    </a:outerShdw>
                  </a:cont>
                  <a:cont type="tree" name="">
                    <a:effect ref="fillLine"/>
                    <a:outerShdw dist="38100" dir="2700000" algn="tl">
                      <a:srgbClr val="999999"/>
                    </a:outerShdw>
                  </a:cont>
                  <a:effect ref="fillLine"/>
                </a:effectDag>
                <a:latin typeface="Times New Roman" charset="0"/>
                <a:ea typeface="MS PGothic" charset="0"/>
                <a:cs typeface="MS PGothic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effectDag name="">
                  <a:cont type="tree" name="">
                    <a:effect ref="fillLine"/>
                    <a:outerShdw dist="38100" dir="13500000" algn="br">
                      <a:srgbClr val="FFFFFF"/>
                    </a:outerShdw>
                  </a:cont>
                  <a:cont type="tree" name="">
                    <a:effect ref="fillLine"/>
                    <a:outerShdw dist="38100" dir="2700000" algn="tl">
                      <a:srgbClr val="999999"/>
                    </a:outerShdw>
                  </a:cont>
                  <a:effect ref="fillLine"/>
                </a:effectDag>
                <a:latin typeface="Times New Roman" charset="0"/>
                <a:ea typeface="MS PGothic" charset="0"/>
                <a:cs typeface="MS PGothic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effectDag name="">
                  <a:cont type="tree" name="">
                    <a:effect ref="fillLine"/>
                    <a:outerShdw dist="38100" dir="13500000" algn="br">
                      <a:srgbClr val="FFFFFF"/>
                    </a:outerShdw>
                  </a:cont>
                  <a:cont type="tree" name="">
                    <a:effect ref="fillLine"/>
                    <a:outerShdw dist="38100" dir="2700000" algn="tl">
                      <a:srgbClr val="999999"/>
                    </a:outerShdw>
                  </a:cont>
                  <a:effect ref="fillLine"/>
                </a:effectDag>
                <a:latin typeface="Times New Roman" charset="0"/>
                <a:ea typeface="MS PGothic" charset="0"/>
                <a:cs typeface="MS PGothic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en-GB" sz="2500" dirty="0">
                <a:solidFill>
                  <a:srgbClr val="179A39"/>
                </a:solidFill>
                <a:effectLst/>
                <a:latin typeface="Calibri" charset="0"/>
              </a:rPr>
              <a:t>Kinetics </a:t>
            </a:r>
            <a:endParaRPr lang="en-GB" sz="2500" dirty="0">
              <a:solidFill>
                <a:srgbClr val="000099"/>
              </a:solidFill>
              <a:effectLst/>
              <a:latin typeface="Calibri" charset="0"/>
            </a:endParaRPr>
          </a:p>
        </p:txBody>
      </p:sp>
      <p:sp>
        <p:nvSpPr>
          <p:cNvPr id="17" name="Rectangle 62"/>
          <p:cNvSpPr>
            <a:spLocks noChangeArrowheads="1"/>
          </p:cNvSpPr>
          <p:nvPr/>
        </p:nvSpPr>
        <p:spPr bwMode="auto">
          <a:xfrm>
            <a:off x="1524000" y="0"/>
            <a:ext cx="609600" cy="527050"/>
          </a:xfrm>
          <a:prstGeom prst="rect">
            <a:avLst/>
          </a:prstGeom>
          <a:solidFill>
            <a:srgbClr val="179A39"/>
          </a:solidFill>
          <a:ln w="2857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>
              <a:solidFill>
                <a:srgbClr val="179A39"/>
              </a:solidFill>
              <a:effectDag name="">
                <a:cont type="tree" name="">
                  <a:effect ref="fillLine"/>
                  <a:outerShdw dist="38100" dir="13500000" algn="br">
                    <a:srgbClr val="E7E7E7"/>
                  </a:outerShdw>
                </a:cont>
                <a:cont type="tree" name="">
                  <a:effect ref="fillLine"/>
                  <a:outerShdw dist="38100" dir="2700000" algn="tl">
                    <a:srgbClr val="5C5C5C"/>
                  </a:outerShdw>
                </a:cont>
                <a:effect ref="fillLine"/>
              </a:effectDag>
            </a:endParaRPr>
          </a:p>
        </p:txBody>
      </p:sp>
      <p:sp>
        <p:nvSpPr>
          <p:cNvPr id="10" name="Content Placeholder 2"/>
          <p:cNvSpPr>
            <a:spLocks noGrp="1"/>
          </p:cNvSpPr>
          <p:nvPr>
            <p:ph idx="1"/>
          </p:nvPr>
        </p:nvSpPr>
        <p:spPr>
          <a:xfrm>
            <a:off x="1847258" y="836712"/>
            <a:ext cx="5472608" cy="5544616"/>
          </a:xfrm>
        </p:spPr>
        <p:txBody>
          <a:bodyPr>
            <a:normAutofit fontScale="77500" lnSpcReduction="20000"/>
          </a:bodyPr>
          <a:lstStyle/>
          <a:p>
            <a:pPr marL="0" indent="0">
              <a:lnSpc>
                <a:spcPct val="170000"/>
              </a:lnSpc>
              <a:buNone/>
            </a:pPr>
            <a:r>
              <a:rPr lang="en-GB" sz="2400" b="1" dirty="0">
                <a:solidFill>
                  <a:srgbClr val="CF1D8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Injury prediction </a:t>
            </a:r>
          </a:p>
          <a:p>
            <a:pPr marL="0" indent="0">
              <a:lnSpc>
                <a:spcPct val="170000"/>
              </a:lnSpc>
              <a:buNone/>
            </a:pPr>
            <a:r>
              <a:rPr lang="en-GB" sz="1600" dirty="0">
                <a:solidFill>
                  <a:srgbClr val="59595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Information drawn from the scene and the patient. Obtaining an complete history and accurate assessment can significantly improve a patients treatment plan and potential recovery.     </a:t>
            </a:r>
          </a:p>
          <a:p>
            <a:pPr marL="0" indent="0">
              <a:buNone/>
            </a:pPr>
            <a:r>
              <a:rPr lang="en-GB" sz="2600" b="1" dirty="0">
                <a:solidFill>
                  <a:srgbClr val="CF1D8F"/>
                </a:solidFill>
              </a:rPr>
              <a:t>Kinetics </a:t>
            </a:r>
          </a:p>
          <a:p>
            <a:r>
              <a:rPr lang="en-GB" sz="1700" dirty="0">
                <a:solidFill>
                  <a:srgbClr val="595959"/>
                </a:solidFill>
              </a:rPr>
              <a:t>Who hit what?</a:t>
            </a:r>
          </a:p>
          <a:p>
            <a:r>
              <a:rPr lang="en-GB" sz="1700" dirty="0">
                <a:solidFill>
                  <a:srgbClr val="595959"/>
                </a:solidFill>
              </a:rPr>
              <a:t>What speed?</a:t>
            </a:r>
          </a:p>
          <a:p>
            <a:r>
              <a:rPr lang="en-GB" sz="1700" dirty="0">
                <a:solidFill>
                  <a:srgbClr val="595959"/>
                </a:solidFill>
              </a:rPr>
              <a:t>Mechanisms involved? </a:t>
            </a:r>
          </a:p>
          <a:p>
            <a:r>
              <a:rPr lang="en-GB" sz="1700" dirty="0">
                <a:solidFill>
                  <a:srgbClr val="595959"/>
                </a:solidFill>
              </a:rPr>
              <a:t>Restraint or protection?</a:t>
            </a:r>
          </a:p>
          <a:p>
            <a:pPr marL="0" indent="0">
              <a:buNone/>
            </a:pPr>
            <a:endParaRPr lang="en-GB" sz="1600" b="1" dirty="0">
              <a:solidFill>
                <a:schemeClr val="tx2"/>
              </a:solidFill>
            </a:endParaRPr>
          </a:p>
          <a:p>
            <a:pPr marL="0" indent="0">
              <a:buNone/>
            </a:pPr>
            <a:r>
              <a:rPr lang="en-GB" sz="1700" b="1" dirty="0">
                <a:solidFill>
                  <a:srgbClr val="CF1D8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MORE SPEED = MORE DAMAGE</a:t>
            </a:r>
            <a:r>
              <a:rPr lang="en-GB" sz="1700" dirty="0">
                <a:solidFill>
                  <a:srgbClr val="CF1D8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0" indent="0">
              <a:buNone/>
            </a:pPr>
            <a:endParaRPr lang="en-GB" sz="1700" dirty="0">
              <a:solidFill>
                <a:srgbClr val="59595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GB" sz="1700" dirty="0">
                <a:solidFill>
                  <a:srgbClr val="59595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KE = 1/2 M V</a:t>
            </a:r>
            <a:r>
              <a:rPr lang="en-GB" sz="1700" baseline="30000" dirty="0">
                <a:solidFill>
                  <a:srgbClr val="59595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endParaRPr lang="en-GB" sz="1700" dirty="0">
              <a:solidFill>
                <a:srgbClr val="59595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GB" sz="1700" dirty="0">
              <a:solidFill>
                <a:srgbClr val="59595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GB" sz="1700" dirty="0">
                <a:solidFill>
                  <a:srgbClr val="59595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Kinetic Energy (KE) size of the individual, the speed of impact</a:t>
            </a:r>
          </a:p>
          <a:p>
            <a:pPr marL="0" indent="0">
              <a:buNone/>
            </a:pPr>
            <a:r>
              <a:rPr lang="en-GB" sz="1700" dirty="0">
                <a:solidFill>
                  <a:srgbClr val="59595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Mass (M) body weight </a:t>
            </a:r>
          </a:p>
          <a:p>
            <a:pPr marL="0" indent="0">
              <a:buNone/>
            </a:pPr>
            <a:r>
              <a:rPr lang="en-GB" sz="1700" dirty="0">
                <a:solidFill>
                  <a:srgbClr val="59595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Velocity (V) represents the speed of the body </a:t>
            </a:r>
          </a:p>
          <a:p>
            <a:pPr marL="0" indent="0">
              <a:buNone/>
            </a:pPr>
            <a:endParaRPr lang="en-GB" sz="1700" dirty="0">
              <a:solidFill>
                <a:srgbClr val="59595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GB" sz="1700" dirty="0">
                <a:solidFill>
                  <a:srgbClr val="59595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Deceleration force  </a:t>
            </a:r>
          </a:p>
          <a:p>
            <a:pPr marL="0" indent="0">
              <a:buNone/>
            </a:pPr>
            <a:endParaRPr lang="en-GB" sz="1600" dirty="0">
              <a:solidFill>
                <a:schemeClr val="tx2"/>
              </a:solidFill>
            </a:endParaRPr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54" r="22202" b="20142"/>
          <a:stretch/>
        </p:blipFill>
        <p:spPr bwMode="auto">
          <a:xfrm>
            <a:off x="7176120" y="1484785"/>
            <a:ext cx="3211445" cy="39140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20336" y="6418233"/>
            <a:ext cx="1418347" cy="3664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697283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60"/>
          <p:cNvSpPr>
            <a:spLocks noChangeArrowheads="1"/>
          </p:cNvSpPr>
          <p:nvPr/>
        </p:nvSpPr>
        <p:spPr bwMode="auto">
          <a:xfrm>
            <a:off x="2133600" y="0"/>
            <a:ext cx="8534400" cy="527050"/>
          </a:xfrm>
          <a:prstGeom prst="rect">
            <a:avLst/>
          </a:prstGeom>
          <a:solidFill>
            <a:srgbClr val="E3E5E4"/>
          </a:solidFill>
          <a:ln w="2857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r>
              <a:rPr lang="en-US" dirty="0">
                <a:solidFill>
                  <a:srgbClr val="E3E5E4"/>
                </a:solidFill>
                <a:effectDag name="">
                  <a:cont type="tree" name="">
                    <a:effect ref="fillLine"/>
                    <a:outerShdw dist="38100" dir="13500000" algn="br">
                      <a:srgbClr val="FFFFFF"/>
                    </a:outerShdw>
                  </a:cont>
                  <a:cont type="tree" name="">
                    <a:effect ref="fillLine"/>
                    <a:outerShdw dist="38100" dir="2700000" algn="tl">
                      <a:srgbClr val="898989"/>
                    </a:outerShdw>
                  </a:cont>
                  <a:effect ref="fillLine"/>
                </a:effectDag>
              </a:rPr>
              <a:t> </a:t>
            </a:r>
          </a:p>
        </p:txBody>
      </p:sp>
      <p:sp>
        <p:nvSpPr>
          <p:cNvPr id="25605" name="Text Box 61"/>
          <p:cNvSpPr txBox="1">
            <a:spLocks noChangeArrowheads="1"/>
          </p:cNvSpPr>
          <p:nvPr/>
        </p:nvSpPr>
        <p:spPr bwMode="auto">
          <a:xfrm>
            <a:off x="2327275" y="50801"/>
            <a:ext cx="5481638" cy="473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bg1"/>
                </a:solidFill>
                <a:effectDag name="">
                  <a:cont type="tree" name="">
                    <a:effect ref="fillLine"/>
                    <a:outerShdw dist="38100" dir="13500000" algn="br">
                      <a:srgbClr val="FFFFFF"/>
                    </a:outerShdw>
                  </a:cont>
                  <a:cont type="tree" name="">
                    <a:effect ref="fillLine"/>
                    <a:outerShdw dist="38100" dir="2700000" algn="tl">
                      <a:srgbClr val="999999"/>
                    </a:outerShdw>
                  </a:cont>
                  <a:effect ref="fillLine"/>
                </a:effectDag>
                <a:latin typeface="Times New Roman" charset="0"/>
                <a:ea typeface="MS PGothic" charset="0"/>
                <a:cs typeface="MS PGothic" charset="0"/>
              </a:defRPr>
            </a:lvl1pPr>
            <a:lvl2pPr marL="742950" indent="-285750" eaLnBrk="0" hangingPunct="0">
              <a:defRPr sz="2400">
                <a:solidFill>
                  <a:schemeClr val="bg1"/>
                </a:solidFill>
                <a:effectDag name="">
                  <a:cont type="tree" name="">
                    <a:effect ref="fillLine"/>
                    <a:outerShdw dist="38100" dir="13500000" algn="br">
                      <a:srgbClr val="FFFFFF"/>
                    </a:outerShdw>
                  </a:cont>
                  <a:cont type="tree" name="">
                    <a:effect ref="fillLine"/>
                    <a:outerShdw dist="38100" dir="2700000" algn="tl">
                      <a:srgbClr val="999999"/>
                    </a:outerShdw>
                  </a:cont>
                  <a:effect ref="fillLine"/>
                </a:effectDag>
                <a:latin typeface="Times New Roman" charset="0"/>
                <a:ea typeface="MS PGothic" charset="0"/>
                <a:cs typeface="MS PGothic" charset="0"/>
              </a:defRPr>
            </a:lvl2pPr>
            <a:lvl3pPr marL="1143000" indent="-228600" eaLnBrk="0" hangingPunct="0">
              <a:defRPr sz="2400">
                <a:solidFill>
                  <a:schemeClr val="bg1"/>
                </a:solidFill>
                <a:effectDag name="">
                  <a:cont type="tree" name="">
                    <a:effect ref="fillLine"/>
                    <a:outerShdw dist="38100" dir="13500000" algn="br">
                      <a:srgbClr val="FFFFFF"/>
                    </a:outerShdw>
                  </a:cont>
                  <a:cont type="tree" name="">
                    <a:effect ref="fillLine"/>
                    <a:outerShdw dist="38100" dir="2700000" algn="tl">
                      <a:srgbClr val="999999"/>
                    </a:outerShdw>
                  </a:cont>
                  <a:effect ref="fillLine"/>
                </a:effectDag>
                <a:latin typeface="Times New Roman" charset="0"/>
                <a:ea typeface="MS PGothic" charset="0"/>
                <a:cs typeface="MS PGothic" charset="0"/>
              </a:defRPr>
            </a:lvl3pPr>
            <a:lvl4pPr marL="1600200" indent="-228600" eaLnBrk="0" hangingPunct="0">
              <a:defRPr sz="2400">
                <a:solidFill>
                  <a:schemeClr val="bg1"/>
                </a:solidFill>
                <a:effectDag name="">
                  <a:cont type="tree" name="">
                    <a:effect ref="fillLine"/>
                    <a:outerShdw dist="38100" dir="13500000" algn="br">
                      <a:srgbClr val="FFFFFF"/>
                    </a:outerShdw>
                  </a:cont>
                  <a:cont type="tree" name="">
                    <a:effect ref="fillLine"/>
                    <a:outerShdw dist="38100" dir="2700000" algn="tl">
                      <a:srgbClr val="999999"/>
                    </a:outerShdw>
                  </a:cont>
                  <a:effect ref="fillLine"/>
                </a:effectDag>
                <a:latin typeface="Times New Roman" charset="0"/>
                <a:ea typeface="MS PGothic" charset="0"/>
                <a:cs typeface="MS PGothic" charset="0"/>
              </a:defRPr>
            </a:lvl4pPr>
            <a:lvl5pPr marL="2057400" indent="-228600" eaLnBrk="0" hangingPunct="0">
              <a:defRPr sz="2400">
                <a:solidFill>
                  <a:schemeClr val="bg1"/>
                </a:solidFill>
                <a:effectDag name="">
                  <a:cont type="tree" name="">
                    <a:effect ref="fillLine"/>
                    <a:outerShdw dist="38100" dir="13500000" algn="br">
                      <a:srgbClr val="FFFFFF"/>
                    </a:outerShdw>
                  </a:cont>
                  <a:cont type="tree" name="">
                    <a:effect ref="fillLine"/>
                    <a:outerShdw dist="38100" dir="2700000" algn="tl">
                      <a:srgbClr val="999999"/>
                    </a:outerShdw>
                  </a:cont>
                  <a:effect ref="fillLine"/>
                </a:effectDag>
                <a:latin typeface="Times New Roman" charset="0"/>
                <a:ea typeface="MS PGothic" charset="0"/>
                <a:cs typeface="MS PGothic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effectDag name="">
                  <a:cont type="tree" name="">
                    <a:effect ref="fillLine"/>
                    <a:outerShdw dist="38100" dir="13500000" algn="br">
                      <a:srgbClr val="FFFFFF"/>
                    </a:outerShdw>
                  </a:cont>
                  <a:cont type="tree" name="">
                    <a:effect ref="fillLine"/>
                    <a:outerShdw dist="38100" dir="2700000" algn="tl">
                      <a:srgbClr val="999999"/>
                    </a:outerShdw>
                  </a:cont>
                  <a:effect ref="fillLine"/>
                </a:effectDag>
                <a:latin typeface="Times New Roman" charset="0"/>
                <a:ea typeface="MS PGothic" charset="0"/>
                <a:cs typeface="MS PGothic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effectDag name="">
                  <a:cont type="tree" name="">
                    <a:effect ref="fillLine"/>
                    <a:outerShdw dist="38100" dir="13500000" algn="br">
                      <a:srgbClr val="FFFFFF"/>
                    </a:outerShdw>
                  </a:cont>
                  <a:cont type="tree" name="">
                    <a:effect ref="fillLine"/>
                    <a:outerShdw dist="38100" dir="2700000" algn="tl">
                      <a:srgbClr val="999999"/>
                    </a:outerShdw>
                  </a:cont>
                  <a:effect ref="fillLine"/>
                </a:effectDag>
                <a:latin typeface="Times New Roman" charset="0"/>
                <a:ea typeface="MS PGothic" charset="0"/>
                <a:cs typeface="MS PGothic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effectDag name="">
                  <a:cont type="tree" name="">
                    <a:effect ref="fillLine"/>
                    <a:outerShdw dist="38100" dir="13500000" algn="br">
                      <a:srgbClr val="FFFFFF"/>
                    </a:outerShdw>
                  </a:cont>
                  <a:cont type="tree" name="">
                    <a:effect ref="fillLine"/>
                    <a:outerShdw dist="38100" dir="2700000" algn="tl">
                      <a:srgbClr val="999999"/>
                    </a:outerShdw>
                  </a:cont>
                  <a:effect ref="fillLine"/>
                </a:effectDag>
                <a:latin typeface="Times New Roman" charset="0"/>
                <a:ea typeface="MS PGothic" charset="0"/>
                <a:cs typeface="MS PGothic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effectDag name="">
                  <a:cont type="tree" name="">
                    <a:effect ref="fillLine"/>
                    <a:outerShdw dist="38100" dir="13500000" algn="br">
                      <a:srgbClr val="FFFFFF"/>
                    </a:outerShdw>
                  </a:cont>
                  <a:cont type="tree" name="">
                    <a:effect ref="fillLine"/>
                    <a:outerShdw dist="38100" dir="2700000" algn="tl">
                      <a:srgbClr val="999999"/>
                    </a:outerShdw>
                  </a:cont>
                  <a:effect ref="fillLine"/>
                </a:effectDag>
                <a:latin typeface="Times New Roman" charset="0"/>
                <a:ea typeface="MS PGothic" charset="0"/>
                <a:cs typeface="MS PGothic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en-GB" sz="2500" dirty="0">
                <a:solidFill>
                  <a:srgbClr val="179A39"/>
                </a:solidFill>
                <a:effectLst/>
                <a:latin typeface="Calibri" charset="0"/>
              </a:rPr>
              <a:t>Mechanism of Injury  </a:t>
            </a:r>
            <a:endParaRPr lang="en-GB" sz="2500" dirty="0">
              <a:solidFill>
                <a:srgbClr val="000099"/>
              </a:solidFill>
              <a:effectLst/>
              <a:latin typeface="Calibri" charset="0"/>
            </a:endParaRPr>
          </a:p>
        </p:txBody>
      </p:sp>
      <p:sp>
        <p:nvSpPr>
          <p:cNvPr id="17" name="Rectangle 62"/>
          <p:cNvSpPr>
            <a:spLocks noChangeArrowheads="1"/>
          </p:cNvSpPr>
          <p:nvPr/>
        </p:nvSpPr>
        <p:spPr bwMode="auto">
          <a:xfrm>
            <a:off x="1524000" y="0"/>
            <a:ext cx="609600" cy="527050"/>
          </a:xfrm>
          <a:prstGeom prst="rect">
            <a:avLst/>
          </a:prstGeom>
          <a:solidFill>
            <a:srgbClr val="179A39"/>
          </a:solidFill>
          <a:ln w="2857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>
              <a:solidFill>
                <a:srgbClr val="179A39"/>
              </a:solidFill>
              <a:effectDag name="">
                <a:cont type="tree" name="">
                  <a:effect ref="fillLine"/>
                  <a:outerShdw dist="38100" dir="13500000" algn="br">
                    <a:srgbClr val="E7E7E7"/>
                  </a:outerShdw>
                </a:cont>
                <a:cont type="tree" name="">
                  <a:effect ref="fillLine"/>
                  <a:outerShdw dist="38100" dir="2700000" algn="tl">
                    <a:srgbClr val="5C5C5C"/>
                  </a:outerShdw>
                </a:cont>
                <a:effect ref="fillLine"/>
              </a:effectDag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828800" y="836713"/>
            <a:ext cx="8587680" cy="55030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000" b="1" dirty="0">
                <a:solidFill>
                  <a:srgbClr val="CF1D8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Mechanism of Injury </a:t>
            </a:r>
          </a:p>
          <a:p>
            <a:r>
              <a:rPr lang="en-GB" b="1" dirty="0">
                <a:solidFill>
                  <a:srgbClr val="CF1D8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Traffic collisions </a:t>
            </a:r>
          </a:p>
          <a:p>
            <a:r>
              <a:rPr lang="en-GB" dirty="0">
                <a:solidFill>
                  <a:srgbClr val="59595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Frontal impact</a:t>
            </a:r>
          </a:p>
          <a:p>
            <a:r>
              <a:rPr lang="en-GB" dirty="0">
                <a:solidFill>
                  <a:srgbClr val="59595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Side impact </a:t>
            </a:r>
          </a:p>
          <a:p>
            <a:r>
              <a:rPr lang="en-GB" dirty="0">
                <a:solidFill>
                  <a:srgbClr val="59595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Deceleration injuries </a:t>
            </a:r>
          </a:p>
          <a:p>
            <a:r>
              <a:rPr lang="en-GB" dirty="0">
                <a:solidFill>
                  <a:srgbClr val="59595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Airbags </a:t>
            </a:r>
          </a:p>
          <a:p>
            <a:r>
              <a:rPr lang="en-GB" dirty="0">
                <a:solidFill>
                  <a:srgbClr val="59595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Secondary protection systems </a:t>
            </a:r>
          </a:p>
          <a:p>
            <a:r>
              <a:rPr lang="en-GB" b="1" dirty="0">
                <a:solidFill>
                  <a:srgbClr val="CF1D8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Motor cycle collision </a:t>
            </a:r>
          </a:p>
          <a:p>
            <a:r>
              <a:rPr lang="en-GB" b="1" dirty="0">
                <a:solidFill>
                  <a:srgbClr val="CF1D8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Pedestrian collisions </a:t>
            </a:r>
          </a:p>
          <a:p>
            <a:r>
              <a:rPr lang="en-GB" b="1" dirty="0">
                <a:solidFill>
                  <a:srgbClr val="CF1D8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Falls </a:t>
            </a:r>
          </a:p>
          <a:p>
            <a:r>
              <a:rPr lang="en-GB" dirty="0">
                <a:solidFill>
                  <a:srgbClr val="59595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Falls from greater than twice the height of the individual have the potential to produce significant injuries.</a:t>
            </a:r>
          </a:p>
          <a:p>
            <a:r>
              <a:rPr lang="en-GB" b="1" dirty="0">
                <a:solidFill>
                  <a:srgbClr val="CF1D8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Blast injuries</a:t>
            </a:r>
          </a:p>
          <a:p>
            <a:r>
              <a:rPr lang="en-GB" b="1" dirty="0">
                <a:solidFill>
                  <a:srgbClr val="CF1D8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Primary injury</a:t>
            </a:r>
            <a:r>
              <a:rPr lang="en-GB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 </a:t>
            </a:r>
            <a:r>
              <a:rPr lang="en-GB" dirty="0">
                <a:solidFill>
                  <a:srgbClr val="59595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show wave damaging gas-containing organs and burns from being in close proximity to the blast. </a:t>
            </a:r>
          </a:p>
          <a:p>
            <a:r>
              <a:rPr lang="en-GB" b="1" dirty="0">
                <a:solidFill>
                  <a:srgbClr val="CF1D8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Secondary injury</a:t>
            </a:r>
            <a:r>
              <a:rPr lang="en-GB" b="1" dirty="0">
                <a:solidFill>
                  <a:srgbClr val="59595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dirty="0">
                <a:solidFill>
                  <a:srgbClr val="59595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  high speed objects causing injuries such as minor lacerations to severe crushing or death.</a:t>
            </a:r>
          </a:p>
          <a:p>
            <a:r>
              <a:rPr lang="en-GB" b="1" dirty="0">
                <a:solidFill>
                  <a:srgbClr val="CF1D8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Tertiary injury </a:t>
            </a:r>
            <a:r>
              <a:rPr lang="en-GB" b="1" dirty="0">
                <a:solidFill>
                  <a:srgbClr val="59595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en-GB" dirty="0">
                <a:solidFill>
                  <a:srgbClr val="59595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thrown as a result of the explosion and will be caused either by the patient hitting and object or landing upon.   </a:t>
            </a: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22640" y="836712"/>
            <a:ext cx="3456384" cy="2592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20336" y="6418233"/>
            <a:ext cx="1418347" cy="3664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710995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DRABC-Danger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676400" y="1284288"/>
            <a:ext cx="1758950" cy="2760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6" descr="DRABC-Response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457575" y="1284288"/>
            <a:ext cx="1758950" cy="2760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7" descr="DRABC-Airway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213351" y="1284288"/>
            <a:ext cx="1757363" cy="2760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8" descr="DRABC-Breathing.jp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958013" y="1284288"/>
            <a:ext cx="1758950" cy="2760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9" descr="DRABC-Circulation.jp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680450" y="1284288"/>
            <a:ext cx="1758950" cy="2760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Freeform 3"/>
          <p:cNvSpPr/>
          <p:nvPr/>
        </p:nvSpPr>
        <p:spPr>
          <a:xfrm>
            <a:off x="3503614" y="1576389"/>
            <a:ext cx="1800225" cy="2663825"/>
          </a:xfrm>
          <a:custGeom>
            <a:avLst/>
            <a:gdLst>
              <a:gd name="connsiteX0" fmla="*/ 37238 w 1617784"/>
              <a:gd name="connsiteY0" fmla="*/ 12412 h 2523909"/>
              <a:gd name="connsiteX1" fmla="*/ 37238 w 1617784"/>
              <a:gd name="connsiteY1" fmla="*/ 12412 h 2523909"/>
              <a:gd name="connsiteX2" fmla="*/ 78613 w 1617784"/>
              <a:gd name="connsiteY2" fmla="*/ 41375 h 2523909"/>
              <a:gd name="connsiteX3" fmla="*/ 773723 w 1617784"/>
              <a:gd name="connsiteY3" fmla="*/ 161365 h 2523909"/>
              <a:gd name="connsiteX4" fmla="*/ 1580546 w 1617784"/>
              <a:gd name="connsiteY4" fmla="*/ 0 h 2523909"/>
              <a:gd name="connsiteX5" fmla="*/ 1617784 w 1617784"/>
              <a:gd name="connsiteY5" fmla="*/ 2494946 h 2523909"/>
              <a:gd name="connsiteX6" fmla="*/ 0 w 1617784"/>
              <a:gd name="connsiteY6" fmla="*/ 2523909 h 2523909"/>
              <a:gd name="connsiteX7" fmla="*/ 8275 w 1617784"/>
              <a:gd name="connsiteY7" fmla="*/ 2486671 h 2523909"/>
              <a:gd name="connsiteX8" fmla="*/ 37238 w 1617784"/>
              <a:gd name="connsiteY8" fmla="*/ 12412 h 25239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617784" h="2523909">
                <a:moveTo>
                  <a:pt x="37238" y="12412"/>
                </a:moveTo>
                <a:lnTo>
                  <a:pt x="37238" y="12412"/>
                </a:lnTo>
                <a:lnTo>
                  <a:pt x="78613" y="41375"/>
                </a:lnTo>
                <a:lnTo>
                  <a:pt x="773723" y="161365"/>
                </a:lnTo>
                <a:lnTo>
                  <a:pt x="1580546" y="0"/>
                </a:lnTo>
                <a:lnTo>
                  <a:pt x="1617784" y="2494946"/>
                </a:lnTo>
                <a:lnTo>
                  <a:pt x="0" y="2523909"/>
                </a:lnTo>
                <a:lnTo>
                  <a:pt x="8275" y="2486671"/>
                </a:lnTo>
                <a:lnTo>
                  <a:pt x="37238" y="12412"/>
                </a:lnTo>
                <a:close/>
              </a:path>
            </a:pathLst>
          </a:cu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n-GB" dirty="0"/>
          </a:p>
        </p:txBody>
      </p:sp>
      <p:sp>
        <p:nvSpPr>
          <p:cNvPr id="16" name="Freeform 15"/>
          <p:cNvSpPr/>
          <p:nvPr/>
        </p:nvSpPr>
        <p:spPr>
          <a:xfrm>
            <a:off x="1631951" y="1576389"/>
            <a:ext cx="2016125" cy="2808287"/>
          </a:xfrm>
          <a:custGeom>
            <a:avLst/>
            <a:gdLst>
              <a:gd name="connsiteX0" fmla="*/ 37238 w 1617784"/>
              <a:gd name="connsiteY0" fmla="*/ 12412 h 2523909"/>
              <a:gd name="connsiteX1" fmla="*/ 37238 w 1617784"/>
              <a:gd name="connsiteY1" fmla="*/ 12412 h 2523909"/>
              <a:gd name="connsiteX2" fmla="*/ 78613 w 1617784"/>
              <a:gd name="connsiteY2" fmla="*/ 41375 h 2523909"/>
              <a:gd name="connsiteX3" fmla="*/ 773723 w 1617784"/>
              <a:gd name="connsiteY3" fmla="*/ 161365 h 2523909"/>
              <a:gd name="connsiteX4" fmla="*/ 1580546 w 1617784"/>
              <a:gd name="connsiteY4" fmla="*/ 0 h 2523909"/>
              <a:gd name="connsiteX5" fmla="*/ 1617784 w 1617784"/>
              <a:gd name="connsiteY5" fmla="*/ 2494946 h 2523909"/>
              <a:gd name="connsiteX6" fmla="*/ 0 w 1617784"/>
              <a:gd name="connsiteY6" fmla="*/ 2523909 h 2523909"/>
              <a:gd name="connsiteX7" fmla="*/ 8275 w 1617784"/>
              <a:gd name="connsiteY7" fmla="*/ 2486671 h 2523909"/>
              <a:gd name="connsiteX8" fmla="*/ 37238 w 1617784"/>
              <a:gd name="connsiteY8" fmla="*/ 12412 h 25239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617784" h="2523909">
                <a:moveTo>
                  <a:pt x="37238" y="12412"/>
                </a:moveTo>
                <a:lnTo>
                  <a:pt x="37238" y="12412"/>
                </a:lnTo>
                <a:lnTo>
                  <a:pt x="78613" y="41375"/>
                </a:lnTo>
                <a:lnTo>
                  <a:pt x="773723" y="161365"/>
                </a:lnTo>
                <a:lnTo>
                  <a:pt x="1580546" y="0"/>
                </a:lnTo>
                <a:lnTo>
                  <a:pt x="1617784" y="2494946"/>
                </a:lnTo>
                <a:lnTo>
                  <a:pt x="0" y="2523909"/>
                </a:lnTo>
                <a:lnTo>
                  <a:pt x="8275" y="2486671"/>
                </a:lnTo>
                <a:lnTo>
                  <a:pt x="37238" y="12412"/>
                </a:lnTo>
                <a:close/>
              </a:path>
            </a:pathLst>
          </a:cu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n-GB" dirty="0"/>
          </a:p>
        </p:txBody>
      </p:sp>
      <p:sp>
        <p:nvSpPr>
          <p:cNvPr id="17" name="Freeform 16"/>
          <p:cNvSpPr/>
          <p:nvPr/>
        </p:nvSpPr>
        <p:spPr>
          <a:xfrm>
            <a:off x="5273676" y="1576389"/>
            <a:ext cx="1800225" cy="2663825"/>
          </a:xfrm>
          <a:custGeom>
            <a:avLst/>
            <a:gdLst>
              <a:gd name="connsiteX0" fmla="*/ 37238 w 1617784"/>
              <a:gd name="connsiteY0" fmla="*/ 12412 h 2523909"/>
              <a:gd name="connsiteX1" fmla="*/ 37238 w 1617784"/>
              <a:gd name="connsiteY1" fmla="*/ 12412 h 2523909"/>
              <a:gd name="connsiteX2" fmla="*/ 78613 w 1617784"/>
              <a:gd name="connsiteY2" fmla="*/ 41375 h 2523909"/>
              <a:gd name="connsiteX3" fmla="*/ 773723 w 1617784"/>
              <a:gd name="connsiteY3" fmla="*/ 161365 h 2523909"/>
              <a:gd name="connsiteX4" fmla="*/ 1580546 w 1617784"/>
              <a:gd name="connsiteY4" fmla="*/ 0 h 2523909"/>
              <a:gd name="connsiteX5" fmla="*/ 1617784 w 1617784"/>
              <a:gd name="connsiteY5" fmla="*/ 2494946 h 2523909"/>
              <a:gd name="connsiteX6" fmla="*/ 0 w 1617784"/>
              <a:gd name="connsiteY6" fmla="*/ 2523909 h 2523909"/>
              <a:gd name="connsiteX7" fmla="*/ 8275 w 1617784"/>
              <a:gd name="connsiteY7" fmla="*/ 2486671 h 2523909"/>
              <a:gd name="connsiteX8" fmla="*/ 37238 w 1617784"/>
              <a:gd name="connsiteY8" fmla="*/ 12412 h 25239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617784" h="2523909">
                <a:moveTo>
                  <a:pt x="37238" y="12412"/>
                </a:moveTo>
                <a:lnTo>
                  <a:pt x="37238" y="12412"/>
                </a:lnTo>
                <a:lnTo>
                  <a:pt x="78613" y="41375"/>
                </a:lnTo>
                <a:lnTo>
                  <a:pt x="773723" y="161365"/>
                </a:lnTo>
                <a:lnTo>
                  <a:pt x="1580546" y="0"/>
                </a:lnTo>
                <a:lnTo>
                  <a:pt x="1617784" y="2494946"/>
                </a:lnTo>
                <a:lnTo>
                  <a:pt x="0" y="2523909"/>
                </a:lnTo>
                <a:lnTo>
                  <a:pt x="8275" y="2486671"/>
                </a:lnTo>
                <a:lnTo>
                  <a:pt x="37238" y="12412"/>
                </a:lnTo>
                <a:close/>
              </a:path>
            </a:pathLst>
          </a:cu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n-GB" dirty="0"/>
          </a:p>
        </p:txBody>
      </p:sp>
      <p:sp>
        <p:nvSpPr>
          <p:cNvPr id="18" name="Freeform 17"/>
          <p:cNvSpPr/>
          <p:nvPr/>
        </p:nvSpPr>
        <p:spPr>
          <a:xfrm>
            <a:off x="7073901" y="1576389"/>
            <a:ext cx="1800225" cy="2663825"/>
          </a:xfrm>
          <a:custGeom>
            <a:avLst/>
            <a:gdLst>
              <a:gd name="connsiteX0" fmla="*/ 37238 w 1617784"/>
              <a:gd name="connsiteY0" fmla="*/ 12412 h 2523909"/>
              <a:gd name="connsiteX1" fmla="*/ 37238 w 1617784"/>
              <a:gd name="connsiteY1" fmla="*/ 12412 h 2523909"/>
              <a:gd name="connsiteX2" fmla="*/ 78613 w 1617784"/>
              <a:gd name="connsiteY2" fmla="*/ 41375 h 2523909"/>
              <a:gd name="connsiteX3" fmla="*/ 773723 w 1617784"/>
              <a:gd name="connsiteY3" fmla="*/ 161365 h 2523909"/>
              <a:gd name="connsiteX4" fmla="*/ 1580546 w 1617784"/>
              <a:gd name="connsiteY4" fmla="*/ 0 h 2523909"/>
              <a:gd name="connsiteX5" fmla="*/ 1617784 w 1617784"/>
              <a:gd name="connsiteY5" fmla="*/ 2494946 h 2523909"/>
              <a:gd name="connsiteX6" fmla="*/ 0 w 1617784"/>
              <a:gd name="connsiteY6" fmla="*/ 2523909 h 2523909"/>
              <a:gd name="connsiteX7" fmla="*/ 8275 w 1617784"/>
              <a:gd name="connsiteY7" fmla="*/ 2486671 h 2523909"/>
              <a:gd name="connsiteX8" fmla="*/ 37238 w 1617784"/>
              <a:gd name="connsiteY8" fmla="*/ 12412 h 25239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617784" h="2523909">
                <a:moveTo>
                  <a:pt x="37238" y="12412"/>
                </a:moveTo>
                <a:lnTo>
                  <a:pt x="37238" y="12412"/>
                </a:lnTo>
                <a:lnTo>
                  <a:pt x="78613" y="41375"/>
                </a:lnTo>
                <a:lnTo>
                  <a:pt x="773723" y="161365"/>
                </a:lnTo>
                <a:lnTo>
                  <a:pt x="1580546" y="0"/>
                </a:lnTo>
                <a:lnTo>
                  <a:pt x="1617784" y="2494946"/>
                </a:lnTo>
                <a:lnTo>
                  <a:pt x="0" y="2523909"/>
                </a:lnTo>
                <a:lnTo>
                  <a:pt x="8275" y="2486671"/>
                </a:lnTo>
                <a:lnTo>
                  <a:pt x="37238" y="12412"/>
                </a:lnTo>
                <a:close/>
              </a:path>
            </a:pathLst>
          </a:cu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n-GB" dirty="0"/>
          </a:p>
        </p:txBody>
      </p:sp>
      <p:sp>
        <p:nvSpPr>
          <p:cNvPr id="19" name="Freeform 18"/>
          <p:cNvSpPr/>
          <p:nvPr/>
        </p:nvSpPr>
        <p:spPr>
          <a:xfrm>
            <a:off x="8759826" y="1576389"/>
            <a:ext cx="1800225" cy="2663825"/>
          </a:xfrm>
          <a:custGeom>
            <a:avLst/>
            <a:gdLst>
              <a:gd name="connsiteX0" fmla="*/ 37238 w 1617784"/>
              <a:gd name="connsiteY0" fmla="*/ 12412 h 2523909"/>
              <a:gd name="connsiteX1" fmla="*/ 37238 w 1617784"/>
              <a:gd name="connsiteY1" fmla="*/ 12412 h 2523909"/>
              <a:gd name="connsiteX2" fmla="*/ 78613 w 1617784"/>
              <a:gd name="connsiteY2" fmla="*/ 41375 h 2523909"/>
              <a:gd name="connsiteX3" fmla="*/ 773723 w 1617784"/>
              <a:gd name="connsiteY3" fmla="*/ 161365 h 2523909"/>
              <a:gd name="connsiteX4" fmla="*/ 1580546 w 1617784"/>
              <a:gd name="connsiteY4" fmla="*/ 0 h 2523909"/>
              <a:gd name="connsiteX5" fmla="*/ 1617784 w 1617784"/>
              <a:gd name="connsiteY5" fmla="*/ 2494946 h 2523909"/>
              <a:gd name="connsiteX6" fmla="*/ 0 w 1617784"/>
              <a:gd name="connsiteY6" fmla="*/ 2523909 h 2523909"/>
              <a:gd name="connsiteX7" fmla="*/ 8275 w 1617784"/>
              <a:gd name="connsiteY7" fmla="*/ 2486671 h 2523909"/>
              <a:gd name="connsiteX8" fmla="*/ 37238 w 1617784"/>
              <a:gd name="connsiteY8" fmla="*/ 12412 h 25239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617784" h="2523909">
                <a:moveTo>
                  <a:pt x="37238" y="12412"/>
                </a:moveTo>
                <a:lnTo>
                  <a:pt x="37238" y="12412"/>
                </a:lnTo>
                <a:lnTo>
                  <a:pt x="78613" y="41375"/>
                </a:lnTo>
                <a:lnTo>
                  <a:pt x="773723" y="161365"/>
                </a:lnTo>
                <a:lnTo>
                  <a:pt x="1580546" y="0"/>
                </a:lnTo>
                <a:lnTo>
                  <a:pt x="1617784" y="2494946"/>
                </a:lnTo>
                <a:lnTo>
                  <a:pt x="0" y="2523909"/>
                </a:lnTo>
                <a:lnTo>
                  <a:pt x="8275" y="2486671"/>
                </a:lnTo>
                <a:lnTo>
                  <a:pt x="37238" y="12412"/>
                </a:lnTo>
                <a:close/>
              </a:path>
            </a:pathLst>
          </a:cu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n-GB" dirty="0"/>
          </a:p>
        </p:txBody>
      </p:sp>
      <p:sp>
        <p:nvSpPr>
          <p:cNvPr id="20" name="Rectangle 36"/>
          <p:cNvSpPr>
            <a:spLocks noChangeArrowheads="1"/>
          </p:cNvSpPr>
          <p:nvPr/>
        </p:nvSpPr>
        <p:spPr bwMode="auto">
          <a:xfrm>
            <a:off x="2133600" y="0"/>
            <a:ext cx="8534400" cy="527050"/>
          </a:xfrm>
          <a:prstGeom prst="rect">
            <a:avLst/>
          </a:prstGeom>
          <a:solidFill>
            <a:srgbClr val="E3E5E4"/>
          </a:solidFill>
          <a:ln w="2857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r>
              <a:rPr lang="en-US" dirty="0">
                <a:solidFill>
                  <a:srgbClr val="E3E5E4"/>
                </a:solidFill>
                <a:effectDag name="">
                  <a:cont type="tree" name="">
                    <a:effect ref="fillLine"/>
                    <a:outerShdw dist="38100" dir="13500000" algn="br">
                      <a:srgbClr val="FFFFFF"/>
                    </a:outerShdw>
                  </a:cont>
                  <a:cont type="tree" name="">
                    <a:effect ref="fillLine"/>
                    <a:outerShdw dist="38100" dir="2700000" algn="tl">
                      <a:srgbClr val="898989"/>
                    </a:outerShdw>
                  </a:cont>
                  <a:effect ref="fillLine"/>
                </a:effectDag>
              </a:rPr>
              <a:t> </a:t>
            </a:r>
          </a:p>
        </p:txBody>
      </p:sp>
      <p:sp>
        <p:nvSpPr>
          <p:cNvPr id="27660" name="Text Box 31"/>
          <p:cNvSpPr txBox="1">
            <a:spLocks noChangeArrowheads="1"/>
          </p:cNvSpPr>
          <p:nvPr/>
        </p:nvSpPr>
        <p:spPr bwMode="auto">
          <a:xfrm>
            <a:off x="2327275" y="50801"/>
            <a:ext cx="5481638" cy="473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bg1"/>
                </a:solidFill>
                <a:effectDag name="">
                  <a:cont type="tree" name="">
                    <a:effect ref="fillLine"/>
                    <a:outerShdw dist="38100" dir="13500000" algn="br">
                      <a:srgbClr val="FFFFFF"/>
                    </a:outerShdw>
                  </a:cont>
                  <a:cont type="tree" name="">
                    <a:effect ref="fillLine"/>
                    <a:outerShdw dist="38100" dir="2700000" algn="tl">
                      <a:srgbClr val="999999"/>
                    </a:outerShdw>
                  </a:cont>
                  <a:effect ref="fillLine"/>
                </a:effectDag>
                <a:latin typeface="Times New Roman" charset="0"/>
                <a:ea typeface="MS PGothic" charset="0"/>
                <a:cs typeface="MS PGothic" charset="0"/>
              </a:defRPr>
            </a:lvl1pPr>
            <a:lvl2pPr marL="742950" indent="-285750" eaLnBrk="0" hangingPunct="0">
              <a:defRPr sz="2400">
                <a:solidFill>
                  <a:schemeClr val="bg1"/>
                </a:solidFill>
                <a:effectDag name="">
                  <a:cont type="tree" name="">
                    <a:effect ref="fillLine"/>
                    <a:outerShdw dist="38100" dir="13500000" algn="br">
                      <a:srgbClr val="FFFFFF"/>
                    </a:outerShdw>
                  </a:cont>
                  <a:cont type="tree" name="">
                    <a:effect ref="fillLine"/>
                    <a:outerShdw dist="38100" dir="2700000" algn="tl">
                      <a:srgbClr val="999999"/>
                    </a:outerShdw>
                  </a:cont>
                  <a:effect ref="fillLine"/>
                </a:effectDag>
                <a:latin typeface="Times New Roman" charset="0"/>
                <a:ea typeface="MS PGothic" charset="0"/>
                <a:cs typeface="MS PGothic" charset="0"/>
              </a:defRPr>
            </a:lvl2pPr>
            <a:lvl3pPr marL="1143000" indent="-228600" eaLnBrk="0" hangingPunct="0">
              <a:defRPr sz="2400">
                <a:solidFill>
                  <a:schemeClr val="bg1"/>
                </a:solidFill>
                <a:effectDag name="">
                  <a:cont type="tree" name="">
                    <a:effect ref="fillLine"/>
                    <a:outerShdw dist="38100" dir="13500000" algn="br">
                      <a:srgbClr val="FFFFFF"/>
                    </a:outerShdw>
                  </a:cont>
                  <a:cont type="tree" name="">
                    <a:effect ref="fillLine"/>
                    <a:outerShdw dist="38100" dir="2700000" algn="tl">
                      <a:srgbClr val="999999"/>
                    </a:outerShdw>
                  </a:cont>
                  <a:effect ref="fillLine"/>
                </a:effectDag>
                <a:latin typeface="Times New Roman" charset="0"/>
                <a:ea typeface="MS PGothic" charset="0"/>
                <a:cs typeface="MS PGothic" charset="0"/>
              </a:defRPr>
            </a:lvl3pPr>
            <a:lvl4pPr marL="1600200" indent="-228600" eaLnBrk="0" hangingPunct="0">
              <a:defRPr sz="2400">
                <a:solidFill>
                  <a:schemeClr val="bg1"/>
                </a:solidFill>
                <a:effectDag name="">
                  <a:cont type="tree" name="">
                    <a:effect ref="fillLine"/>
                    <a:outerShdw dist="38100" dir="13500000" algn="br">
                      <a:srgbClr val="FFFFFF"/>
                    </a:outerShdw>
                  </a:cont>
                  <a:cont type="tree" name="">
                    <a:effect ref="fillLine"/>
                    <a:outerShdw dist="38100" dir="2700000" algn="tl">
                      <a:srgbClr val="999999"/>
                    </a:outerShdw>
                  </a:cont>
                  <a:effect ref="fillLine"/>
                </a:effectDag>
                <a:latin typeface="Times New Roman" charset="0"/>
                <a:ea typeface="MS PGothic" charset="0"/>
                <a:cs typeface="MS PGothic" charset="0"/>
              </a:defRPr>
            </a:lvl4pPr>
            <a:lvl5pPr marL="2057400" indent="-228600" eaLnBrk="0" hangingPunct="0">
              <a:defRPr sz="2400">
                <a:solidFill>
                  <a:schemeClr val="bg1"/>
                </a:solidFill>
                <a:effectDag name="">
                  <a:cont type="tree" name="">
                    <a:effect ref="fillLine"/>
                    <a:outerShdw dist="38100" dir="13500000" algn="br">
                      <a:srgbClr val="FFFFFF"/>
                    </a:outerShdw>
                  </a:cont>
                  <a:cont type="tree" name="">
                    <a:effect ref="fillLine"/>
                    <a:outerShdw dist="38100" dir="2700000" algn="tl">
                      <a:srgbClr val="999999"/>
                    </a:outerShdw>
                  </a:cont>
                  <a:effect ref="fillLine"/>
                </a:effectDag>
                <a:latin typeface="Times New Roman" charset="0"/>
                <a:ea typeface="MS PGothic" charset="0"/>
                <a:cs typeface="MS PGothic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effectDag name="">
                  <a:cont type="tree" name="">
                    <a:effect ref="fillLine"/>
                    <a:outerShdw dist="38100" dir="13500000" algn="br">
                      <a:srgbClr val="FFFFFF"/>
                    </a:outerShdw>
                  </a:cont>
                  <a:cont type="tree" name="">
                    <a:effect ref="fillLine"/>
                    <a:outerShdw dist="38100" dir="2700000" algn="tl">
                      <a:srgbClr val="999999"/>
                    </a:outerShdw>
                  </a:cont>
                  <a:effect ref="fillLine"/>
                </a:effectDag>
                <a:latin typeface="Times New Roman" charset="0"/>
                <a:ea typeface="MS PGothic" charset="0"/>
                <a:cs typeface="MS PGothic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effectDag name="">
                  <a:cont type="tree" name="">
                    <a:effect ref="fillLine"/>
                    <a:outerShdw dist="38100" dir="13500000" algn="br">
                      <a:srgbClr val="FFFFFF"/>
                    </a:outerShdw>
                  </a:cont>
                  <a:cont type="tree" name="">
                    <a:effect ref="fillLine"/>
                    <a:outerShdw dist="38100" dir="2700000" algn="tl">
                      <a:srgbClr val="999999"/>
                    </a:outerShdw>
                  </a:cont>
                  <a:effect ref="fillLine"/>
                </a:effectDag>
                <a:latin typeface="Times New Roman" charset="0"/>
                <a:ea typeface="MS PGothic" charset="0"/>
                <a:cs typeface="MS PGothic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effectDag name="">
                  <a:cont type="tree" name="">
                    <a:effect ref="fillLine"/>
                    <a:outerShdw dist="38100" dir="13500000" algn="br">
                      <a:srgbClr val="FFFFFF"/>
                    </a:outerShdw>
                  </a:cont>
                  <a:cont type="tree" name="">
                    <a:effect ref="fillLine"/>
                    <a:outerShdw dist="38100" dir="2700000" algn="tl">
                      <a:srgbClr val="999999"/>
                    </a:outerShdw>
                  </a:cont>
                  <a:effect ref="fillLine"/>
                </a:effectDag>
                <a:latin typeface="Times New Roman" charset="0"/>
                <a:ea typeface="MS PGothic" charset="0"/>
                <a:cs typeface="MS PGothic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effectDag name="">
                  <a:cont type="tree" name="">
                    <a:effect ref="fillLine"/>
                    <a:outerShdw dist="38100" dir="13500000" algn="br">
                      <a:srgbClr val="FFFFFF"/>
                    </a:outerShdw>
                  </a:cont>
                  <a:cont type="tree" name="">
                    <a:effect ref="fillLine"/>
                    <a:outerShdw dist="38100" dir="2700000" algn="tl">
                      <a:srgbClr val="999999"/>
                    </a:outerShdw>
                  </a:cont>
                  <a:effect ref="fillLine"/>
                </a:effectDag>
                <a:latin typeface="Times New Roman" charset="0"/>
                <a:ea typeface="MS PGothic" charset="0"/>
                <a:cs typeface="MS PGothic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en-GB" sz="2500" dirty="0">
                <a:solidFill>
                  <a:srgbClr val="179A39"/>
                </a:solidFill>
                <a:effectLst/>
                <a:latin typeface="Calibri" charset="0"/>
              </a:rPr>
              <a:t>The primary survey</a:t>
            </a:r>
            <a:endParaRPr lang="en-GB" sz="2500" dirty="0">
              <a:solidFill>
                <a:srgbClr val="000099"/>
              </a:solidFill>
              <a:effectLst/>
              <a:latin typeface="Calibri" charset="0"/>
            </a:endParaRPr>
          </a:p>
        </p:txBody>
      </p:sp>
      <p:sp>
        <p:nvSpPr>
          <p:cNvPr id="22" name="Rectangle 34"/>
          <p:cNvSpPr>
            <a:spLocks noChangeArrowheads="1"/>
          </p:cNvSpPr>
          <p:nvPr/>
        </p:nvSpPr>
        <p:spPr bwMode="auto">
          <a:xfrm>
            <a:off x="1524000" y="0"/>
            <a:ext cx="611188" cy="527050"/>
          </a:xfrm>
          <a:prstGeom prst="rect">
            <a:avLst/>
          </a:prstGeom>
          <a:solidFill>
            <a:srgbClr val="179A39"/>
          </a:solidFill>
          <a:ln w="2857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>
              <a:solidFill>
                <a:srgbClr val="179A39"/>
              </a:solidFill>
              <a:effectDag name="">
                <a:cont type="tree" name="">
                  <a:effect ref="fillLine"/>
                  <a:outerShdw dist="38100" dir="13500000" algn="br">
                    <a:srgbClr val="E7E7E7"/>
                  </a:outerShdw>
                </a:cont>
                <a:cont type="tree" name="">
                  <a:effect ref="fillLine"/>
                  <a:outerShdw dist="38100" dir="2700000" algn="tl">
                    <a:srgbClr val="5C5C5C"/>
                  </a:outerShdw>
                </a:cont>
                <a:effect ref="fillLine"/>
              </a:effectDag>
            </a:endParaRPr>
          </a:p>
        </p:txBody>
      </p:sp>
      <p:sp>
        <p:nvSpPr>
          <p:cNvPr id="24" name="Rectangle 55"/>
          <p:cNvSpPr>
            <a:spLocks noChangeArrowheads="1"/>
          </p:cNvSpPr>
          <p:nvPr/>
        </p:nvSpPr>
        <p:spPr bwMode="auto">
          <a:xfrm>
            <a:off x="1866900" y="4692650"/>
            <a:ext cx="8612188" cy="120015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/>
          <a:p>
            <a:pPr marL="342900" indent="-342900">
              <a:spcBef>
                <a:spcPct val="50000"/>
              </a:spcBef>
              <a:buFontTx/>
              <a:buAutoNum type="arabicPeriod"/>
            </a:pPr>
            <a:r>
              <a:rPr lang="en-GB" dirty="0">
                <a:solidFill>
                  <a:srgbClr val="626464"/>
                </a:solidFill>
                <a:latin typeface="Arial" charset="0"/>
                <a:cs typeface="Times New Roman" charset="0"/>
              </a:rPr>
              <a:t>Treat life-threatening conditions as soon as you find them, before moving on</a:t>
            </a:r>
          </a:p>
          <a:p>
            <a:pPr marL="342900" indent="-342900">
              <a:spcBef>
                <a:spcPct val="50000"/>
              </a:spcBef>
              <a:buFontTx/>
              <a:buAutoNum type="arabicPeriod"/>
            </a:pPr>
            <a:r>
              <a:rPr lang="en-GB" dirty="0">
                <a:solidFill>
                  <a:srgbClr val="626464"/>
                </a:solidFill>
                <a:latin typeface="Arial" charset="0"/>
                <a:cs typeface="Times New Roman" charset="0"/>
              </a:rPr>
              <a:t>You might not get as far as C</a:t>
            </a:r>
          </a:p>
          <a:p>
            <a:pPr marL="342900" indent="-342900">
              <a:spcBef>
                <a:spcPct val="50000"/>
              </a:spcBef>
              <a:buFontTx/>
              <a:buAutoNum type="arabicPeriod"/>
            </a:pPr>
            <a:r>
              <a:rPr lang="en-GB" dirty="0">
                <a:solidFill>
                  <a:srgbClr val="626464"/>
                </a:solidFill>
                <a:latin typeface="Arial" charset="0"/>
                <a:cs typeface="Times New Roman" charset="0"/>
              </a:rPr>
              <a:t>“Catastrophic Bleeding” can be prioritised before “Airway”</a:t>
            </a:r>
            <a:endParaRPr lang="en-GB" dirty="0">
              <a:solidFill>
                <a:srgbClr val="000099"/>
              </a:solidFill>
              <a:latin typeface="Arial" charset="0"/>
              <a:cs typeface="Times New Roman" charset="0"/>
            </a:endParaRPr>
          </a:p>
        </p:txBody>
      </p:sp>
      <p:pic>
        <p:nvPicPr>
          <p:cNvPr id="21" name="Picture 20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20336" y="6418233"/>
            <a:ext cx="1418347" cy="3664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83714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 nodeType="clickPar">
                      <p:stCondLst>
                        <p:cond delay="indefinite"/>
                      </p:stCondLst>
                      <p:childTnLst>
                        <p:par>
                          <p:cTn id="4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 nodeType="clickPar">
                      <p:stCondLst>
                        <p:cond delay="indefinite"/>
                      </p:stCondLst>
                      <p:childTnLst>
                        <p:par>
                          <p:cTn id="5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 nodeType="clickPar">
                      <p:stCondLst>
                        <p:cond delay="indefinite"/>
                      </p:stCondLst>
                      <p:childTnLst>
                        <p:par>
                          <p:cTn id="5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905" name="Text Box 9"/>
          <p:cNvSpPr txBox="1">
            <a:spLocks noChangeArrowheads="1"/>
          </p:cNvSpPr>
          <p:nvPr/>
        </p:nvSpPr>
        <p:spPr bwMode="auto">
          <a:xfrm>
            <a:off x="4311650" y="1376363"/>
            <a:ext cx="1411288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bg1"/>
                </a:solidFill>
                <a:effectDag name="">
                  <a:cont type="tree" name="">
                    <a:effect ref="fillLine"/>
                    <a:outerShdw dist="38100" dir="13500000" algn="br">
                      <a:srgbClr val="FFFFFF"/>
                    </a:outerShdw>
                  </a:cont>
                  <a:cont type="tree" name="">
                    <a:effect ref="fillLine"/>
                    <a:outerShdw dist="38100" dir="2700000" algn="tl">
                      <a:srgbClr val="999999"/>
                    </a:outerShdw>
                  </a:cont>
                  <a:effect ref="fillLine"/>
                </a:effectDag>
                <a:latin typeface="Times New Roman" charset="0"/>
                <a:ea typeface="MS PGothic" charset="0"/>
                <a:cs typeface="MS PGothic" charset="0"/>
              </a:defRPr>
            </a:lvl1pPr>
            <a:lvl2pPr marL="742950" indent="-285750" eaLnBrk="0" hangingPunct="0">
              <a:defRPr sz="2400">
                <a:solidFill>
                  <a:schemeClr val="bg1"/>
                </a:solidFill>
                <a:effectDag name="">
                  <a:cont type="tree" name="">
                    <a:effect ref="fillLine"/>
                    <a:outerShdw dist="38100" dir="13500000" algn="br">
                      <a:srgbClr val="FFFFFF"/>
                    </a:outerShdw>
                  </a:cont>
                  <a:cont type="tree" name="">
                    <a:effect ref="fillLine"/>
                    <a:outerShdw dist="38100" dir="2700000" algn="tl">
                      <a:srgbClr val="999999"/>
                    </a:outerShdw>
                  </a:cont>
                  <a:effect ref="fillLine"/>
                </a:effectDag>
                <a:latin typeface="Times New Roman" charset="0"/>
                <a:ea typeface="MS PGothic" charset="0"/>
                <a:cs typeface="MS PGothic" charset="0"/>
              </a:defRPr>
            </a:lvl2pPr>
            <a:lvl3pPr marL="1143000" indent="-228600" eaLnBrk="0" hangingPunct="0">
              <a:defRPr sz="2400">
                <a:solidFill>
                  <a:schemeClr val="bg1"/>
                </a:solidFill>
                <a:effectDag name="">
                  <a:cont type="tree" name="">
                    <a:effect ref="fillLine"/>
                    <a:outerShdw dist="38100" dir="13500000" algn="br">
                      <a:srgbClr val="FFFFFF"/>
                    </a:outerShdw>
                  </a:cont>
                  <a:cont type="tree" name="">
                    <a:effect ref="fillLine"/>
                    <a:outerShdw dist="38100" dir="2700000" algn="tl">
                      <a:srgbClr val="999999"/>
                    </a:outerShdw>
                  </a:cont>
                  <a:effect ref="fillLine"/>
                </a:effectDag>
                <a:latin typeface="Times New Roman" charset="0"/>
                <a:ea typeface="MS PGothic" charset="0"/>
                <a:cs typeface="MS PGothic" charset="0"/>
              </a:defRPr>
            </a:lvl3pPr>
            <a:lvl4pPr marL="1600200" indent="-228600" eaLnBrk="0" hangingPunct="0">
              <a:defRPr sz="2400">
                <a:solidFill>
                  <a:schemeClr val="bg1"/>
                </a:solidFill>
                <a:effectDag name="">
                  <a:cont type="tree" name="">
                    <a:effect ref="fillLine"/>
                    <a:outerShdw dist="38100" dir="13500000" algn="br">
                      <a:srgbClr val="FFFFFF"/>
                    </a:outerShdw>
                  </a:cont>
                  <a:cont type="tree" name="">
                    <a:effect ref="fillLine"/>
                    <a:outerShdw dist="38100" dir="2700000" algn="tl">
                      <a:srgbClr val="999999"/>
                    </a:outerShdw>
                  </a:cont>
                  <a:effect ref="fillLine"/>
                </a:effectDag>
                <a:latin typeface="Times New Roman" charset="0"/>
                <a:ea typeface="MS PGothic" charset="0"/>
                <a:cs typeface="MS PGothic" charset="0"/>
              </a:defRPr>
            </a:lvl4pPr>
            <a:lvl5pPr marL="2057400" indent="-228600" eaLnBrk="0" hangingPunct="0">
              <a:defRPr sz="2400">
                <a:solidFill>
                  <a:schemeClr val="bg1"/>
                </a:solidFill>
                <a:effectDag name="">
                  <a:cont type="tree" name="">
                    <a:effect ref="fillLine"/>
                    <a:outerShdw dist="38100" dir="13500000" algn="br">
                      <a:srgbClr val="FFFFFF"/>
                    </a:outerShdw>
                  </a:cont>
                  <a:cont type="tree" name="">
                    <a:effect ref="fillLine"/>
                    <a:outerShdw dist="38100" dir="2700000" algn="tl">
                      <a:srgbClr val="999999"/>
                    </a:outerShdw>
                  </a:cont>
                  <a:effect ref="fillLine"/>
                </a:effectDag>
                <a:latin typeface="Times New Roman" charset="0"/>
                <a:ea typeface="MS PGothic" charset="0"/>
                <a:cs typeface="MS PGothic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effectDag name="">
                  <a:cont type="tree" name="">
                    <a:effect ref="fillLine"/>
                    <a:outerShdw dist="38100" dir="13500000" algn="br">
                      <a:srgbClr val="FFFFFF"/>
                    </a:outerShdw>
                  </a:cont>
                  <a:cont type="tree" name="">
                    <a:effect ref="fillLine"/>
                    <a:outerShdw dist="38100" dir="2700000" algn="tl">
                      <a:srgbClr val="999999"/>
                    </a:outerShdw>
                  </a:cont>
                  <a:effect ref="fillLine"/>
                </a:effectDag>
                <a:latin typeface="Times New Roman" charset="0"/>
                <a:ea typeface="MS PGothic" charset="0"/>
                <a:cs typeface="MS PGothic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effectDag name="">
                  <a:cont type="tree" name="">
                    <a:effect ref="fillLine"/>
                    <a:outerShdw dist="38100" dir="13500000" algn="br">
                      <a:srgbClr val="FFFFFF"/>
                    </a:outerShdw>
                  </a:cont>
                  <a:cont type="tree" name="">
                    <a:effect ref="fillLine"/>
                    <a:outerShdw dist="38100" dir="2700000" algn="tl">
                      <a:srgbClr val="999999"/>
                    </a:outerShdw>
                  </a:cont>
                  <a:effect ref="fillLine"/>
                </a:effectDag>
                <a:latin typeface="Times New Roman" charset="0"/>
                <a:ea typeface="MS PGothic" charset="0"/>
                <a:cs typeface="MS PGothic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effectDag name="">
                  <a:cont type="tree" name="">
                    <a:effect ref="fillLine"/>
                    <a:outerShdw dist="38100" dir="13500000" algn="br">
                      <a:srgbClr val="FFFFFF"/>
                    </a:outerShdw>
                  </a:cont>
                  <a:cont type="tree" name="">
                    <a:effect ref="fillLine"/>
                    <a:outerShdw dist="38100" dir="2700000" algn="tl">
                      <a:srgbClr val="999999"/>
                    </a:outerShdw>
                  </a:cont>
                  <a:effect ref="fillLine"/>
                </a:effectDag>
                <a:latin typeface="Times New Roman" charset="0"/>
                <a:ea typeface="MS PGothic" charset="0"/>
                <a:cs typeface="MS PGothic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effectDag name="">
                  <a:cont type="tree" name="">
                    <a:effect ref="fillLine"/>
                    <a:outerShdw dist="38100" dir="13500000" algn="br">
                      <a:srgbClr val="FFFFFF"/>
                    </a:outerShdw>
                  </a:cont>
                  <a:cont type="tree" name="">
                    <a:effect ref="fillLine"/>
                    <a:outerShdw dist="38100" dir="2700000" algn="tl">
                      <a:srgbClr val="999999"/>
                    </a:outerShdw>
                  </a:cont>
                  <a:effect ref="fillLine"/>
                </a:effectDag>
                <a:latin typeface="Times New Roman" charset="0"/>
                <a:ea typeface="MS PGothic" charset="0"/>
                <a:cs typeface="MS PGothic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en-GB" sz="3600" dirty="0">
                <a:solidFill>
                  <a:srgbClr val="626464"/>
                </a:solidFill>
                <a:effectLst/>
                <a:latin typeface="Arial" charset="0"/>
              </a:rPr>
              <a:t>Alert</a:t>
            </a:r>
          </a:p>
        </p:txBody>
      </p:sp>
      <p:sp>
        <p:nvSpPr>
          <p:cNvPr id="80908" name="Text Box 12"/>
          <p:cNvSpPr txBox="1">
            <a:spLocks noChangeArrowheads="1"/>
          </p:cNvSpPr>
          <p:nvPr/>
        </p:nvSpPr>
        <p:spPr bwMode="auto">
          <a:xfrm>
            <a:off x="4240214" y="2744788"/>
            <a:ext cx="1444625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bg1"/>
                </a:solidFill>
                <a:effectDag name="">
                  <a:cont type="tree" name="">
                    <a:effect ref="fillLine"/>
                    <a:outerShdw dist="38100" dir="13500000" algn="br">
                      <a:srgbClr val="FFFFFF"/>
                    </a:outerShdw>
                  </a:cont>
                  <a:cont type="tree" name="">
                    <a:effect ref="fillLine"/>
                    <a:outerShdw dist="38100" dir="2700000" algn="tl">
                      <a:srgbClr val="999999"/>
                    </a:outerShdw>
                  </a:cont>
                  <a:effect ref="fillLine"/>
                </a:effectDag>
                <a:latin typeface="Times New Roman" charset="0"/>
                <a:ea typeface="MS PGothic" charset="0"/>
                <a:cs typeface="MS PGothic" charset="0"/>
              </a:defRPr>
            </a:lvl1pPr>
            <a:lvl2pPr marL="742950" indent="-285750" eaLnBrk="0" hangingPunct="0">
              <a:defRPr sz="2400">
                <a:solidFill>
                  <a:schemeClr val="bg1"/>
                </a:solidFill>
                <a:effectDag name="">
                  <a:cont type="tree" name="">
                    <a:effect ref="fillLine"/>
                    <a:outerShdw dist="38100" dir="13500000" algn="br">
                      <a:srgbClr val="FFFFFF"/>
                    </a:outerShdw>
                  </a:cont>
                  <a:cont type="tree" name="">
                    <a:effect ref="fillLine"/>
                    <a:outerShdw dist="38100" dir="2700000" algn="tl">
                      <a:srgbClr val="999999"/>
                    </a:outerShdw>
                  </a:cont>
                  <a:effect ref="fillLine"/>
                </a:effectDag>
                <a:latin typeface="Times New Roman" charset="0"/>
                <a:ea typeface="MS PGothic" charset="0"/>
                <a:cs typeface="MS PGothic" charset="0"/>
              </a:defRPr>
            </a:lvl2pPr>
            <a:lvl3pPr marL="1143000" indent="-228600" eaLnBrk="0" hangingPunct="0">
              <a:defRPr sz="2400">
                <a:solidFill>
                  <a:schemeClr val="bg1"/>
                </a:solidFill>
                <a:effectDag name="">
                  <a:cont type="tree" name="">
                    <a:effect ref="fillLine"/>
                    <a:outerShdw dist="38100" dir="13500000" algn="br">
                      <a:srgbClr val="FFFFFF"/>
                    </a:outerShdw>
                  </a:cont>
                  <a:cont type="tree" name="">
                    <a:effect ref="fillLine"/>
                    <a:outerShdw dist="38100" dir="2700000" algn="tl">
                      <a:srgbClr val="999999"/>
                    </a:outerShdw>
                  </a:cont>
                  <a:effect ref="fillLine"/>
                </a:effectDag>
                <a:latin typeface="Times New Roman" charset="0"/>
                <a:ea typeface="MS PGothic" charset="0"/>
                <a:cs typeface="MS PGothic" charset="0"/>
              </a:defRPr>
            </a:lvl3pPr>
            <a:lvl4pPr marL="1600200" indent="-228600" eaLnBrk="0" hangingPunct="0">
              <a:defRPr sz="2400">
                <a:solidFill>
                  <a:schemeClr val="bg1"/>
                </a:solidFill>
                <a:effectDag name="">
                  <a:cont type="tree" name="">
                    <a:effect ref="fillLine"/>
                    <a:outerShdw dist="38100" dir="13500000" algn="br">
                      <a:srgbClr val="FFFFFF"/>
                    </a:outerShdw>
                  </a:cont>
                  <a:cont type="tree" name="">
                    <a:effect ref="fillLine"/>
                    <a:outerShdw dist="38100" dir="2700000" algn="tl">
                      <a:srgbClr val="999999"/>
                    </a:outerShdw>
                  </a:cont>
                  <a:effect ref="fillLine"/>
                </a:effectDag>
                <a:latin typeface="Times New Roman" charset="0"/>
                <a:ea typeface="MS PGothic" charset="0"/>
                <a:cs typeface="MS PGothic" charset="0"/>
              </a:defRPr>
            </a:lvl4pPr>
            <a:lvl5pPr marL="2057400" indent="-228600" eaLnBrk="0" hangingPunct="0">
              <a:defRPr sz="2400">
                <a:solidFill>
                  <a:schemeClr val="bg1"/>
                </a:solidFill>
                <a:effectDag name="">
                  <a:cont type="tree" name="">
                    <a:effect ref="fillLine"/>
                    <a:outerShdw dist="38100" dir="13500000" algn="br">
                      <a:srgbClr val="FFFFFF"/>
                    </a:outerShdw>
                  </a:cont>
                  <a:cont type="tree" name="">
                    <a:effect ref="fillLine"/>
                    <a:outerShdw dist="38100" dir="2700000" algn="tl">
                      <a:srgbClr val="999999"/>
                    </a:outerShdw>
                  </a:cont>
                  <a:effect ref="fillLine"/>
                </a:effectDag>
                <a:latin typeface="Times New Roman" charset="0"/>
                <a:ea typeface="MS PGothic" charset="0"/>
                <a:cs typeface="MS PGothic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effectDag name="">
                  <a:cont type="tree" name="">
                    <a:effect ref="fillLine"/>
                    <a:outerShdw dist="38100" dir="13500000" algn="br">
                      <a:srgbClr val="FFFFFF"/>
                    </a:outerShdw>
                  </a:cont>
                  <a:cont type="tree" name="">
                    <a:effect ref="fillLine"/>
                    <a:outerShdw dist="38100" dir="2700000" algn="tl">
                      <a:srgbClr val="999999"/>
                    </a:outerShdw>
                  </a:cont>
                  <a:effect ref="fillLine"/>
                </a:effectDag>
                <a:latin typeface="Times New Roman" charset="0"/>
                <a:ea typeface="MS PGothic" charset="0"/>
                <a:cs typeface="MS PGothic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effectDag name="">
                  <a:cont type="tree" name="">
                    <a:effect ref="fillLine"/>
                    <a:outerShdw dist="38100" dir="13500000" algn="br">
                      <a:srgbClr val="FFFFFF"/>
                    </a:outerShdw>
                  </a:cont>
                  <a:cont type="tree" name="">
                    <a:effect ref="fillLine"/>
                    <a:outerShdw dist="38100" dir="2700000" algn="tl">
                      <a:srgbClr val="999999"/>
                    </a:outerShdw>
                  </a:cont>
                  <a:effect ref="fillLine"/>
                </a:effectDag>
                <a:latin typeface="Times New Roman" charset="0"/>
                <a:ea typeface="MS PGothic" charset="0"/>
                <a:cs typeface="MS PGothic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effectDag name="">
                  <a:cont type="tree" name="">
                    <a:effect ref="fillLine"/>
                    <a:outerShdw dist="38100" dir="13500000" algn="br">
                      <a:srgbClr val="FFFFFF"/>
                    </a:outerShdw>
                  </a:cont>
                  <a:cont type="tree" name="">
                    <a:effect ref="fillLine"/>
                    <a:outerShdw dist="38100" dir="2700000" algn="tl">
                      <a:srgbClr val="999999"/>
                    </a:outerShdw>
                  </a:cont>
                  <a:effect ref="fillLine"/>
                </a:effectDag>
                <a:latin typeface="Times New Roman" charset="0"/>
                <a:ea typeface="MS PGothic" charset="0"/>
                <a:cs typeface="MS PGothic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effectDag name="">
                  <a:cont type="tree" name="">
                    <a:effect ref="fillLine"/>
                    <a:outerShdw dist="38100" dir="13500000" algn="br">
                      <a:srgbClr val="FFFFFF"/>
                    </a:outerShdw>
                  </a:cont>
                  <a:cont type="tree" name="">
                    <a:effect ref="fillLine"/>
                    <a:outerShdw dist="38100" dir="2700000" algn="tl">
                      <a:srgbClr val="999999"/>
                    </a:outerShdw>
                  </a:cont>
                  <a:effect ref="fillLine"/>
                </a:effectDag>
                <a:latin typeface="Times New Roman" charset="0"/>
                <a:ea typeface="MS PGothic" charset="0"/>
                <a:cs typeface="MS PGothic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en-GB" sz="3600" dirty="0">
                <a:solidFill>
                  <a:srgbClr val="626464"/>
                </a:solidFill>
                <a:effectLst/>
                <a:latin typeface="Arial" charset="0"/>
              </a:rPr>
              <a:t>Voice</a:t>
            </a:r>
          </a:p>
        </p:txBody>
      </p:sp>
      <p:sp>
        <p:nvSpPr>
          <p:cNvPr id="80909" name="Text Box 13"/>
          <p:cNvSpPr txBox="1">
            <a:spLocks noChangeArrowheads="1"/>
          </p:cNvSpPr>
          <p:nvPr/>
        </p:nvSpPr>
        <p:spPr bwMode="auto">
          <a:xfrm>
            <a:off x="4203700" y="4149725"/>
            <a:ext cx="13589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bg1"/>
                </a:solidFill>
                <a:effectDag name="">
                  <a:cont type="tree" name="">
                    <a:effect ref="fillLine"/>
                    <a:outerShdw dist="38100" dir="13500000" algn="br">
                      <a:srgbClr val="FFFFFF"/>
                    </a:outerShdw>
                  </a:cont>
                  <a:cont type="tree" name="">
                    <a:effect ref="fillLine"/>
                    <a:outerShdw dist="38100" dir="2700000" algn="tl">
                      <a:srgbClr val="999999"/>
                    </a:outerShdw>
                  </a:cont>
                  <a:effect ref="fillLine"/>
                </a:effectDag>
                <a:latin typeface="Times New Roman" charset="0"/>
                <a:ea typeface="MS PGothic" charset="0"/>
                <a:cs typeface="MS PGothic" charset="0"/>
              </a:defRPr>
            </a:lvl1pPr>
            <a:lvl2pPr marL="742950" indent="-285750" eaLnBrk="0" hangingPunct="0">
              <a:defRPr sz="2400">
                <a:solidFill>
                  <a:schemeClr val="bg1"/>
                </a:solidFill>
                <a:effectDag name="">
                  <a:cont type="tree" name="">
                    <a:effect ref="fillLine"/>
                    <a:outerShdw dist="38100" dir="13500000" algn="br">
                      <a:srgbClr val="FFFFFF"/>
                    </a:outerShdw>
                  </a:cont>
                  <a:cont type="tree" name="">
                    <a:effect ref="fillLine"/>
                    <a:outerShdw dist="38100" dir="2700000" algn="tl">
                      <a:srgbClr val="999999"/>
                    </a:outerShdw>
                  </a:cont>
                  <a:effect ref="fillLine"/>
                </a:effectDag>
                <a:latin typeface="Times New Roman" charset="0"/>
                <a:ea typeface="MS PGothic" charset="0"/>
                <a:cs typeface="MS PGothic" charset="0"/>
              </a:defRPr>
            </a:lvl2pPr>
            <a:lvl3pPr marL="1143000" indent="-228600" eaLnBrk="0" hangingPunct="0">
              <a:defRPr sz="2400">
                <a:solidFill>
                  <a:schemeClr val="bg1"/>
                </a:solidFill>
                <a:effectDag name="">
                  <a:cont type="tree" name="">
                    <a:effect ref="fillLine"/>
                    <a:outerShdw dist="38100" dir="13500000" algn="br">
                      <a:srgbClr val="FFFFFF"/>
                    </a:outerShdw>
                  </a:cont>
                  <a:cont type="tree" name="">
                    <a:effect ref="fillLine"/>
                    <a:outerShdw dist="38100" dir="2700000" algn="tl">
                      <a:srgbClr val="999999"/>
                    </a:outerShdw>
                  </a:cont>
                  <a:effect ref="fillLine"/>
                </a:effectDag>
                <a:latin typeface="Times New Roman" charset="0"/>
                <a:ea typeface="MS PGothic" charset="0"/>
                <a:cs typeface="MS PGothic" charset="0"/>
              </a:defRPr>
            </a:lvl3pPr>
            <a:lvl4pPr marL="1600200" indent="-228600" eaLnBrk="0" hangingPunct="0">
              <a:defRPr sz="2400">
                <a:solidFill>
                  <a:schemeClr val="bg1"/>
                </a:solidFill>
                <a:effectDag name="">
                  <a:cont type="tree" name="">
                    <a:effect ref="fillLine"/>
                    <a:outerShdw dist="38100" dir="13500000" algn="br">
                      <a:srgbClr val="FFFFFF"/>
                    </a:outerShdw>
                  </a:cont>
                  <a:cont type="tree" name="">
                    <a:effect ref="fillLine"/>
                    <a:outerShdw dist="38100" dir="2700000" algn="tl">
                      <a:srgbClr val="999999"/>
                    </a:outerShdw>
                  </a:cont>
                  <a:effect ref="fillLine"/>
                </a:effectDag>
                <a:latin typeface="Times New Roman" charset="0"/>
                <a:ea typeface="MS PGothic" charset="0"/>
                <a:cs typeface="MS PGothic" charset="0"/>
              </a:defRPr>
            </a:lvl4pPr>
            <a:lvl5pPr marL="2057400" indent="-228600" eaLnBrk="0" hangingPunct="0">
              <a:defRPr sz="2400">
                <a:solidFill>
                  <a:schemeClr val="bg1"/>
                </a:solidFill>
                <a:effectDag name="">
                  <a:cont type="tree" name="">
                    <a:effect ref="fillLine"/>
                    <a:outerShdw dist="38100" dir="13500000" algn="br">
                      <a:srgbClr val="FFFFFF"/>
                    </a:outerShdw>
                  </a:cont>
                  <a:cont type="tree" name="">
                    <a:effect ref="fillLine"/>
                    <a:outerShdw dist="38100" dir="2700000" algn="tl">
                      <a:srgbClr val="999999"/>
                    </a:outerShdw>
                  </a:cont>
                  <a:effect ref="fillLine"/>
                </a:effectDag>
                <a:latin typeface="Times New Roman" charset="0"/>
                <a:ea typeface="MS PGothic" charset="0"/>
                <a:cs typeface="MS PGothic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effectDag name="">
                  <a:cont type="tree" name="">
                    <a:effect ref="fillLine"/>
                    <a:outerShdw dist="38100" dir="13500000" algn="br">
                      <a:srgbClr val="FFFFFF"/>
                    </a:outerShdw>
                  </a:cont>
                  <a:cont type="tree" name="">
                    <a:effect ref="fillLine"/>
                    <a:outerShdw dist="38100" dir="2700000" algn="tl">
                      <a:srgbClr val="999999"/>
                    </a:outerShdw>
                  </a:cont>
                  <a:effect ref="fillLine"/>
                </a:effectDag>
                <a:latin typeface="Times New Roman" charset="0"/>
                <a:ea typeface="MS PGothic" charset="0"/>
                <a:cs typeface="MS PGothic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effectDag name="">
                  <a:cont type="tree" name="">
                    <a:effect ref="fillLine"/>
                    <a:outerShdw dist="38100" dir="13500000" algn="br">
                      <a:srgbClr val="FFFFFF"/>
                    </a:outerShdw>
                  </a:cont>
                  <a:cont type="tree" name="">
                    <a:effect ref="fillLine"/>
                    <a:outerShdw dist="38100" dir="2700000" algn="tl">
                      <a:srgbClr val="999999"/>
                    </a:outerShdw>
                  </a:cont>
                  <a:effect ref="fillLine"/>
                </a:effectDag>
                <a:latin typeface="Times New Roman" charset="0"/>
                <a:ea typeface="MS PGothic" charset="0"/>
                <a:cs typeface="MS PGothic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effectDag name="">
                  <a:cont type="tree" name="">
                    <a:effect ref="fillLine"/>
                    <a:outerShdw dist="38100" dir="13500000" algn="br">
                      <a:srgbClr val="FFFFFF"/>
                    </a:outerShdw>
                  </a:cont>
                  <a:cont type="tree" name="">
                    <a:effect ref="fillLine"/>
                    <a:outerShdw dist="38100" dir="2700000" algn="tl">
                      <a:srgbClr val="999999"/>
                    </a:outerShdw>
                  </a:cont>
                  <a:effect ref="fillLine"/>
                </a:effectDag>
                <a:latin typeface="Times New Roman" charset="0"/>
                <a:ea typeface="MS PGothic" charset="0"/>
                <a:cs typeface="MS PGothic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effectDag name="">
                  <a:cont type="tree" name="">
                    <a:effect ref="fillLine"/>
                    <a:outerShdw dist="38100" dir="13500000" algn="br">
                      <a:srgbClr val="FFFFFF"/>
                    </a:outerShdw>
                  </a:cont>
                  <a:cont type="tree" name="">
                    <a:effect ref="fillLine"/>
                    <a:outerShdw dist="38100" dir="2700000" algn="tl">
                      <a:srgbClr val="999999"/>
                    </a:outerShdw>
                  </a:cont>
                  <a:effect ref="fillLine"/>
                </a:effectDag>
                <a:latin typeface="Times New Roman" charset="0"/>
                <a:ea typeface="MS PGothic" charset="0"/>
                <a:cs typeface="MS PGothic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en-GB" sz="3600" dirty="0">
                <a:solidFill>
                  <a:srgbClr val="626464"/>
                </a:solidFill>
                <a:effectLst/>
                <a:latin typeface="Arial" charset="0"/>
              </a:rPr>
              <a:t>Pain</a:t>
            </a:r>
          </a:p>
        </p:txBody>
      </p:sp>
      <p:sp>
        <p:nvSpPr>
          <p:cNvPr id="80910" name="Text Box 14"/>
          <p:cNvSpPr txBox="1">
            <a:spLocks noChangeArrowheads="1"/>
          </p:cNvSpPr>
          <p:nvPr/>
        </p:nvSpPr>
        <p:spPr bwMode="auto">
          <a:xfrm>
            <a:off x="4275139" y="5595938"/>
            <a:ext cx="3106737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bg1"/>
                </a:solidFill>
                <a:effectDag name="">
                  <a:cont type="tree" name="">
                    <a:effect ref="fillLine"/>
                    <a:outerShdw dist="38100" dir="13500000" algn="br">
                      <a:srgbClr val="FFFFFF"/>
                    </a:outerShdw>
                  </a:cont>
                  <a:cont type="tree" name="">
                    <a:effect ref="fillLine"/>
                    <a:outerShdw dist="38100" dir="2700000" algn="tl">
                      <a:srgbClr val="999999"/>
                    </a:outerShdw>
                  </a:cont>
                  <a:effect ref="fillLine"/>
                </a:effectDag>
                <a:latin typeface="Times New Roman" charset="0"/>
                <a:ea typeface="MS PGothic" charset="0"/>
                <a:cs typeface="MS PGothic" charset="0"/>
              </a:defRPr>
            </a:lvl1pPr>
            <a:lvl2pPr marL="742950" indent="-285750" eaLnBrk="0" hangingPunct="0">
              <a:defRPr sz="2400">
                <a:solidFill>
                  <a:schemeClr val="bg1"/>
                </a:solidFill>
                <a:effectDag name="">
                  <a:cont type="tree" name="">
                    <a:effect ref="fillLine"/>
                    <a:outerShdw dist="38100" dir="13500000" algn="br">
                      <a:srgbClr val="FFFFFF"/>
                    </a:outerShdw>
                  </a:cont>
                  <a:cont type="tree" name="">
                    <a:effect ref="fillLine"/>
                    <a:outerShdw dist="38100" dir="2700000" algn="tl">
                      <a:srgbClr val="999999"/>
                    </a:outerShdw>
                  </a:cont>
                  <a:effect ref="fillLine"/>
                </a:effectDag>
                <a:latin typeface="Times New Roman" charset="0"/>
                <a:ea typeface="MS PGothic" charset="0"/>
                <a:cs typeface="MS PGothic" charset="0"/>
              </a:defRPr>
            </a:lvl2pPr>
            <a:lvl3pPr marL="1143000" indent="-228600" eaLnBrk="0" hangingPunct="0">
              <a:defRPr sz="2400">
                <a:solidFill>
                  <a:schemeClr val="bg1"/>
                </a:solidFill>
                <a:effectDag name="">
                  <a:cont type="tree" name="">
                    <a:effect ref="fillLine"/>
                    <a:outerShdw dist="38100" dir="13500000" algn="br">
                      <a:srgbClr val="FFFFFF"/>
                    </a:outerShdw>
                  </a:cont>
                  <a:cont type="tree" name="">
                    <a:effect ref="fillLine"/>
                    <a:outerShdw dist="38100" dir="2700000" algn="tl">
                      <a:srgbClr val="999999"/>
                    </a:outerShdw>
                  </a:cont>
                  <a:effect ref="fillLine"/>
                </a:effectDag>
                <a:latin typeface="Times New Roman" charset="0"/>
                <a:ea typeface="MS PGothic" charset="0"/>
                <a:cs typeface="MS PGothic" charset="0"/>
              </a:defRPr>
            </a:lvl3pPr>
            <a:lvl4pPr marL="1600200" indent="-228600" eaLnBrk="0" hangingPunct="0">
              <a:defRPr sz="2400">
                <a:solidFill>
                  <a:schemeClr val="bg1"/>
                </a:solidFill>
                <a:effectDag name="">
                  <a:cont type="tree" name="">
                    <a:effect ref="fillLine"/>
                    <a:outerShdw dist="38100" dir="13500000" algn="br">
                      <a:srgbClr val="FFFFFF"/>
                    </a:outerShdw>
                  </a:cont>
                  <a:cont type="tree" name="">
                    <a:effect ref="fillLine"/>
                    <a:outerShdw dist="38100" dir="2700000" algn="tl">
                      <a:srgbClr val="999999"/>
                    </a:outerShdw>
                  </a:cont>
                  <a:effect ref="fillLine"/>
                </a:effectDag>
                <a:latin typeface="Times New Roman" charset="0"/>
                <a:ea typeface="MS PGothic" charset="0"/>
                <a:cs typeface="MS PGothic" charset="0"/>
              </a:defRPr>
            </a:lvl4pPr>
            <a:lvl5pPr marL="2057400" indent="-228600" eaLnBrk="0" hangingPunct="0">
              <a:defRPr sz="2400">
                <a:solidFill>
                  <a:schemeClr val="bg1"/>
                </a:solidFill>
                <a:effectDag name="">
                  <a:cont type="tree" name="">
                    <a:effect ref="fillLine"/>
                    <a:outerShdw dist="38100" dir="13500000" algn="br">
                      <a:srgbClr val="FFFFFF"/>
                    </a:outerShdw>
                  </a:cont>
                  <a:cont type="tree" name="">
                    <a:effect ref="fillLine"/>
                    <a:outerShdw dist="38100" dir="2700000" algn="tl">
                      <a:srgbClr val="999999"/>
                    </a:outerShdw>
                  </a:cont>
                  <a:effect ref="fillLine"/>
                </a:effectDag>
                <a:latin typeface="Times New Roman" charset="0"/>
                <a:ea typeface="MS PGothic" charset="0"/>
                <a:cs typeface="MS PGothic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effectDag name="">
                  <a:cont type="tree" name="">
                    <a:effect ref="fillLine"/>
                    <a:outerShdw dist="38100" dir="13500000" algn="br">
                      <a:srgbClr val="FFFFFF"/>
                    </a:outerShdw>
                  </a:cont>
                  <a:cont type="tree" name="">
                    <a:effect ref="fillLine"/>
                    <a:outerShdw dist="38100" dir="2700000" algn="tl">
                      <a:srgbClr val="999999"/>
                    </a:outerShdw>
                  </a:cont>
                  <a:effect ref="fillLine"/>
                </a:effectDag>
                <a:latin typeface="Times New Roman" charset="0"/>
                <a:ea typeface="MS PGothic" charset="0"/>
                <a:cs typeface="MS PGothic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effectDag name="">
                  <a:cont type="tree" name="">
                    <a:effect ref="fillLine"/>
                    <a:outerShdw dist="38100" dir="13500000" algn="br">
                      <a:srgbClr val="FFFFFF"/>
                    </a:outerShdw>
                  </a:cont>
                  <a:cont type="tree" name="">
                    <a:effect ref="fillLine"/>
                    <a:outerShdw dist="38100" dir="2700000" algn="tl">
                      <a:srgbClr val="999999"/>
                    </a:outerShdw>
                  </a:cont>
                  <a:effect ref="fillLine"/>
                </a:effectDag>
                <a:latin typeface="Times New Roman" charset="0"/>
                <a:ea typeface="MS PGothic" charset="0"/>
                <a:cs typeface="MS PGothic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effectDag name="">
                  <a:cont type="tree" name="">
                    <a:effect ref="fillLine"/>
                    <a:outerShdw dist="38100" dir="13500000" algn="br">
                      <a:srgbClr val="FFFFFF"/>
                    </a:outerShdw>
                  </a:cont>
                  <a:cont type="tree" name="">
                    <a:effect ref="fillLine"/>
                    <a:outerShdw dist="38100" dir="2700000" algn="tl">
                      <a:srgbClr val="999999"/>
                    </a:outerShdw>
                  </a:cont>
                  <a:effect ref="fillLine"/>
                </a:effectDag>
                <a:latin typeface="Times New Roman" charset="0"/>
                <a:ea typeface="MS PGothic" charset="0"/>
                <a:cs typeface="MS PGothic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effectDag name="">
                  <a:cont type="tree" name="">
                    <a:effect ref="fillLine"/>
                    <a:outerShdw dist="38100" dir="13500000" algn="br">
                      <a:srgbClr val="FFFFFF"/>
                    </a:outerShdw>
                  </a:cont>
                  <a:cont type="tree" name="">
                    <a:effect ref="fillLine"/>
                    <a:outerShdw dist="38100" dir="2700000" algn="tl">
                      <a:srgbClr val="999999"/>
                    </a:outerShdw>
                  </a:cont>
                  <a:effect ref="fillLine"/>
                </a:effectDag>
                <a:latin typeface="Times New Roman" charset="0"/>
                <a:ea typeface="MS PGothic" charset="0"/>
                <a:cs typeface="MS PGothic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en-GB" sz="3600" dirty="0">
                <a:solidFill>
                  <a:srgbClr val="626464"/>
                </a:solidFill>
                <a:effectLst/>
                <a:latin typeface="Arial" charset="0"/>
              </a:rPr>
              <a:t>Unresponsive</a:t>
            </a:r>
          </a:p>
        </p:txBody>
      </p:sp>
      <p:grpSp>
        <p:nvGrpSpPr>
          <p:cNvPr id="2" name="Group 75"/>
          <p:cNvGrpSpPr>
            <a:grpSpLocks/>
          </p:cNvGrpSpPr>
          <p:nvPr/>
        </p:nvGrpSpPr>
        <p:grpSpPr bwMode="auto">
          <a:xfrm>
            <a:off x="5775326" y="2447925"/>
            <a:ext cx="2767013" cy="749300"/>
            <a:chOff x="2678" y="1542"/>
            <a:chExt cx="1743" cy="472"/>
          </a:xfrm>
        </p:grpSpPr>
        <p:sp>
          <p:nvSpPr>
            <p:cNvPr id="80911" name="Line 15"/>
            <p:cNvSpPr>
              <a:spLocks noChangeShapeType="1"/>
            </p:cNvSpPr>
            <p:nvPr/>
          </p:nvSpPr>
          <p:spPr bwMode="auto">
            <a:xfrm flipV="1">
              <a:off x="2678" y="1671"/>
              <a:ext cx="676" cy="343"/>
            </a:xfrm>
            <a:prstGeom prst="line">
              <a:avLst/>
            </a:prstGeom>
            <a:noFill/>
            <a:ln w="6350">
              <a:solidFill>
                <a:srgbClr val="179A39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89124" name="Text Box 19"/>
            <p:cNvSpPr txBox="1">
              <a:spLocks noChangeArrowheads="1"/>
            </p:cNvSpPr>
            <p:nvPr/>
          </p:nvSpPr>
          <p:spPr bwMode="auto">
            <a:xfrm>
              <a:off x="3407" y="1542"/>
              <a:ext cx="1014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857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bg1"/>
                  </a:solidFill>
                  <a:effectDag name="">
                    <a:cont type="tree" name="">
                      <a:effect ref="fillLine"/>
                      <a:outerShdw dist="38100" dir="13500000" algn="br">
                        <a:srgbClr val="FFFFFF"/>
                      </a:outerShdw>
                    </a:cont>
                    <a:cont type="tree" name="">
                      <a:effect ref="fillLine"/>
                      <a:outerShdw dist="38100" dir="2700000" algn="tl">
                        <a:srgbClr val="999999"/>
                      </a:outerShdw>
                    </a:cont>
                    <a:effect ref="fillLine"/>
                  </a:effectDag>
                  <a:latin typeface="Times New Roman" charset="0"/>
                  <a:ea typeface="MS PGothic" charset="0"/>
                  <a:cs typeface="MS PGothic" charset="0"/>
                </a:defRPr>
              </a:lvl1pPr>
              <a:lvl2pPr marL="742950" indent="-285750" eaLnBrk="0" hangingPunct="0">
                <a:defRPr sz="2400">
                  <a:solidFill>
                    <a:schemeClr val="bg1"/>
                  </a:solidFill>
                  <a:effectDag name="">
                    <a:cont type="tree" name="">
                      <a:effect ref="fillLine"/>
                      <a:outerShdw dist="38100" dir="13500000" algn="br">
                        <a:srgbClr val="FFFFFF"/>
                      </a:outerShdw>
                    </a:cont>
                    <a:cont type="tree" name="">
                      <a:effect ref="fillLine"/>
                      <a:outerShdw dist="38100" dir="2700000" algn="tl">
                        <a:srgbClr val="999999"/>
                      </a:outerShdw>
                    </a:cont>
                    <a:effect ref="fillLine"/>
                  </a:effectDag>
                  <a:latin typeface="Times New Roman" charset="0"/>
                  <a:ea typeface="MS PGothic" charset="0"/>
                  <a:cs typeface="MS PGothic" charset="0"/>
                </a:defRPr>
              </a:lvl2pPr>
              <a:lvl3pPr marL="1143000" indent="-228600" eaLnBrk="0" hangingPunct="0">
                <a:defRPr sz="2400">
                  <a:solidFill>
                    <a:schemeClr val="bg1"/>
                  </a:solidFill>
                  <a:effectDag name="">
                    <a:cont type="tree" name="">
                      <a:effect ref="fillLine"/>
                      <a:outerShdw dist="38100" dir="13500000" algn="br">
                        <a:srgbClr val="FFFFFF"/>
                      </a:outerShdw>
                    </a:cont>
                    <a:cont type="tree" name="">
                      <a:effect ref="fillLine"/>
                      <a:outerShdw dist="38100" dir="2700000" algn="tl">
                        <a:srgbClr val="999999"/>
                      </a:outerShdw>
                    </a:cont>
                    <a:effect ref="fillLine"/>
                  </a:effectDag>
                  <a:latin typeface="Times New Roman" charset="0"/>
                  <a:ea typeface="MS PGothic" charset="0"/>
                  <a:cs typeface="MS PGothic" charset="0"/>
                </a:defRPr>
              </a:lvl3pPr>
              <a:lvl4pPr marL="1600200" indent="-228600" eaLnBrk="0" hangingPunct="0">
                <a:defRPr sz="2400">
                  <a:solidFill>
                    <a:schemeClr val="bg1"/>
                  </a:solidFill>
                  <a:effectDag name="">
                    <a:cont type="tree" name="">
                      <a:effect ref="fillLine"/>
                      <a:outerShdw dist="38100" dir="13500000" algn="br">
                        <a:srgbClr val="FFFFFF"/>
                      </a:outerShdw>
                    </a:cont>
                    <a:cont type="tree" name="">
                      <a:effect ref="fillLine"/>
                      <a:outerShdw dist="38100" dir="2700000" algn="tl">
                        <a:srgbClr val="999999"/>
                      </a:outerShdw>
                    </a:cont>
                    <a:effect ref="fillLine"/>
                  </a:effectDag>
                  <a:latin typeface="Times New Roman" charset="0"/>
                  <a:ea typeface="MS PGothic" charset="0"/>
                  <a:cs typeface="MS PGothic" charset="0"/>
                </a:defRPr>
              </a:lvl4pPr>
              <a:lvl5pPr marL="2057400" indent="-228600" eaLnBrk="0" hangingPunct="0">
                <a:defRPr sz="2400">
                  <a:solidFill>
                    <a:schemeClr val="bg1"/>
                  </a:solidFill>
                  <a:effectDag name="">
                    <a:cont type="tree" name="">
                      <a:effect ref="fillLine"/>
                      <a:outerShdw dist="38100" dir="13500000" algn="br">
                        <a:srgbClr val="FFFFFF"/>
                      </a:outerShdw>
                    </a:cont>
                    <a:cont type="tree" name="">
                      <a:effect ref="fillLine"/>
                      <a:outerShdw dist="38100" dir="2700000" algn="tl">
                        <a:srgbClr val="999999"/>
                      </a:outerShdw>
                    </a:cont>
                    <a:effect ref="fillLine"/>
                  </a:effectDag>
                  <a:latin typeface="Times New Roman" charset="0"/>
                  <a:ea typeface="MS PGothic" charset="0"/>
                  <a:cs typeface="MS PGothic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bg1"/>
                  </a:solidFill>
                  <a:effectDag name="">
                    <a:cont type="tree" name="">
                      <a:effect ref="fillLine"/>
                      <a:outerShdw dist="38100" dir="13500000" algn="br">
                        <a:srgbClr val="FFFFFF"/>
                      </a:outerShdw>
                    </a:cont>
                    <a:cont type="tree" name="">
                      <a:effect ref="fillLine"/>
                      <a:outerShdw dist="38100" dir="2700000" algn="tl">
                        <a:srgbClr val="999999"/>
                      </a:outerShdw>
                    </a:cont>
                    <a:effect ref="fillLine"/>
                  </a:effectDag>
                  <a:latin typeface="Times New Roman" charset="0"/>
                  <a:ea typeface="MS PGothic" charset="0"/>
                  <a:cs typeface="MS PGothic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bg1"/>
                  </a:solidFill>
                  <a:effectDag name="">
                    <a:cont type="tree" name="">
                      <a:effect ref="fillLine"/>
                      <a:outerShdw dist="38100" dir="13500000" algn="br">
                        <a:srgbClr val="FFFFFF"/>
                      </a:outerShdw>
                    </a:cont>
                    <a:cont type="tree" name="">
                      <a:effect ref="fillLine"/>
                      <a:outerShdw dist="38100" dir="2700000" algn="tl">
                        <a:srgbClr val="999999"/>
                      </a:outerShdw>
                    </a:cont>
                    <a:effect ref="fillLine"/>
                  </a:effectDag>
                  <a:latin typeface="Times New Roman" charset="0"/>
                  <a:ea typeface="MS PGothic" charset="0"/>
                  <a:cs typeface="MS PGothic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bg1"/>
                  </a:solidFill>
                  <a:effectDag name="">
                    <a:cont type="tree" name="">
                      <a:effect ref="fillLine"/>
                      <a:outerShdw dist="38100" dir="13500000" algn="br">
                        <a:srgbClr val="FFFFFF"/>
                      </a:outerShdw>
                    </a:cont>
                    <a:cont type="tree" name="">
                      <a:effect ref="fillLine"/>
                      <a:outerShdw dist="38100" dir="2700000" algn="tl">
                        <a:srgbClr val="999999"/>
                      </a:outerShdw>
                    </a:cont>
                    <a:effect ref="fillLine"/>
                  </a:effectDag>
                  <a:latin typeface="Times New Roman" charset="0"/>
                  <a:ea typeface="MS PGothic" charset="0"/>
                  <a:cs typeface="MS PGothic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bg1"/>
                  </a:solidFill>
                  <a:effectDag name="">
                    <a:cont type="tree" name="">
                      <a:effect ref="fillLine"/>
                      <a:outerShdw dist="38100" dir="13500000" algn="br">
                        <a:srgbClr val="FFFFFF"/>
                      </a:outerShdw>
                    </a:cont>
                    <a:cont type="tree" name="">
                      <a:effect ref="fillLine"/>
                      <a:outerShdw dist="38100" dir="2700000" algn="tl">
                        <a:srgbClr val="999999"/>
                      </a:outerShdw>
                    </a:cont>
                    <a:effect ref="fillLine"/>
                  </a:effectDag>
                  <a:latin typeface="Times New Roman" charset="0"/>
                  <a:ea typeface="MS PGothic" charset="0"/>
                  <a:cs typeface="MS PGothic" charset="0"/>
                </a:defRPr>
              </a:lvl9pPr>
            </a:lstStyle>
            <a:p>
              <a:pPr algn="l" eaLnBrk="1" hangingPunct="1">
                <a:spcBef>
                  <a:spcPct val="50000"/>
                </a:spcBef>
              </a:pPr>
              <a:r>
                <a:rPr lang="en-GB" dirty="0">
                  <a:solidFill>
                    <a:srgbClr val="CB2F7C"/>
                  </a:solidFill>
                  <a:effectLst/>
                  <a:latin typeface="Arial" charset="0"/>
                </a:rPr>
                <a:t>Confused</a:t>
              </a:r>
            </a:p>
          </p:txBody>
        </p:sp>
      </p:grpSp>
      <p:grpSp>
        <p:nvGrpSpPr>
          <p:cNvPr id="3" name="Group 76"/>
          <p:cNvGrpSpPr>
            <a:grpSpLocks/>
          </p:cNvGrpSpPr>
          <p:nvPr/>
        </p:nvGrpSpPr>
        <p:grpSpPr bwMode="auto">
          <a:xfrm>
            <a:off x="5810251" y="2841625"/>
            <a:ext cx="4283075" cy="457200"/>
            <a:chOff x="2700" y="1790"/>
            <a:chExt cx="2698" cy="288"/>
          </a:xfrm>
        </p:grpSpPr>
        <p:sp>
          <p:nvSpPr>
            <p:cNvPr id="80912" name="Line 16"/>
            <p:cNvSpPr>
              <a:spLocks noChangeShapeType="1"/>
            </p:cNvSpPr>
            <p:nvPr/>
          </p:nvSpPr>
          <p:spPr bwMode="auto">
            <a:xfrm flipV="1">
              <a:off x="2700" y="1920"/>
              <a:ext cx="676" cy="91"/>
            </a:xfrm>
            <a:prstGeom prst="line">
              <a:avLst/>
            </a:prstGeom>
            <a:noFill/>
            <a:ln w="6350">
              <a:solidFill>
                <a:srgbClr val="179A39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89122" name="Text Box 22"/>
            <p:cNvSpPr txBox="1">
              <a:spLocks noChangeArrowheads="1"/>
            </p:cNvSpPr>
            <p:nvPr/>
          </p:nvSpPr>
          <p:spPr bwMode="auto">
            <a:xfrm>
              <a:off x="3418" y="1790"/>
              <a:ext cx="1980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857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bg1"/>
                  </a:solidFill>
                  <a:effectDag name="">
                    <a:cont type="tree" name="">
                      <a:effect ref="fillLine"/>
                      <a:outerShdw dist="38100" dir="13500000" algn="br">
                        <a:srgbClr val="FFFFFF"/>
                      </a:outerShdw>
                    </a:cont>
                    <a:cont type="tree" name="">
                      <a:effect ref="fillLine"/>
                      <a:outerShdw dist="38100" dir="2700000" algn="tl">
                        <a:srgbClr val="999999"/>
                      </a:outerShdw>
                    </a:cont>
                    <a:effect ref="fillLine"/>
                  </a:effectDag>
                  <a:latin typeface="Times New Roman" charset="0"/>
                  <a:ea typeface="MS PGothic" charset="0"/>
                  <a:cs typeface="MS PGothic" charset="0"/>
                </a:defRPr>
              </a:lvl1pPr>
              <a:lvl2pPr marL="742950" indent="-285750" eaLnBrk="0" hangingPunct="0">
                <a:defRPr sz="2400">
                  <a:solidFill>
                    <a:schemeClr val="bg1"/>
                  </a:solidFill>
                  <a:effectDag name="">
                    <a:cont type="tree" name="">
                      <a:effect ref="fillLine"/>
                      <a:outerShdw dist="38100" dir="13500000" algn="br">
                        <a:srgbClr val="FFFFFF"/>
                      </a:outerShdw>
                    </a:cont>
                    <a:cont type="tree" name="">
                      <a:effect ref="fillLine"/>
                      <a:outerShdw dist="38100" dir="2700000" algn="tl">
                        <a:srgbClr val="999999"/>
                      </a:outerShdw>
                    </a:cont>
                    <a:effect ref="fillLine"/>
                  </a:effectDag>
                  <a:latin typeface="Times New Roman" charset="0"/>
                  <a:ea typeface="MS PGothic" charset="0"/>
                  <a:cs typeface="MS PGothic" charset="0"/>
                </a:defRPr>
              </a:lvl2pPr>
              <a:lvl3pPr marL="1143000" indent="-228600" eaLnBrk="0" hangingPunct="0">
                <a:defRPr sz="2400">
                  <a:solidFill>
                    <a:schemeClr val="bg1"/>
                  </a:solidFill>
                  <a:effectDag name="">
                    <a:cont type="tree" name="">
                      <a:effect ref="fillLine"/>
                      <a:outerShdw dist="38100" dir="13500000" algn="br">
                        <a:srgbClr val="FFFFFF"/>
                      </a:outerShdw>
                    </a:cont>
                    <a:cont type="tree" name="">
                      <a:effect ref="fillLine"/>
                      <a:outerShdw dist="38100" dir="2700000" algn="tl">
                        <a:srgbClr val="999999"/>
                      </a:outerShdw>
                    </a:cont>
                    <a:effect ref="fillLine"/>
                  </a:effectDag>
                  <a:latin typeface="Times New Roman" charset="0"/>
                  <a:ea typeface="MS PGothic" charset="0"/>
                  <a:cs typeface="MS PGothic" charset="0"/>
                </a:defRPr>
              </a:lvl3pPr>
              <a:lvl4pPr marL="1600200" indent="-228600" eaLnBrk="0" hangingPunct="0">
                <a:defRPr sz="2400">
                  <a:solidFill>
                    <a:schemeClr val="bg1"/>
                  </a:solidFill>
                  <a:effectDag name="">
                    <a:cont type="tree" name="">
                      <a:effect ref="fillLine"/>
                      <a:outerShdw dist="38100" dir="13500000" algn="br">
                        <a:srgbClr val="FFFFFF"/>
                      </a:outerShdw>
                    </a:cont>
                    <a:cont type="tree" name="">
                      <a:effect ref="fillLine"/>
                      <a:outerShdw dist="38100" dir="2700000" algn="tl">
                        <a:srgbClr val="999999"/>
                      </a:outerShdw>
                    </a:cont>
                    <a:effect ref="fillLine"/>
                  </a:effectDag>
                  <a:latin typeface="Times New Roman" charset="0"/>
                  <a:ea typeface="MS PGothic" charset="0"/>
                  <a:cs typeface="MS PGothic" charset="0"/>
                </a:defRPr>
              </a:lvl4pPr>
              <a:lvl5pPr marL="2057400" indent="-228600" eaLnBrk="0" hangingPunct="0">
                <a:defRPr sz="2400">
                  <a:solidFill>
                    <a:schemeClr val="bg1"/>
                  </a:solidFill>
                  <a:effectDag name="">
                    <a:cont type="tree" name="">
                      <a:effect ref="fillLine"/>
                      <a:outerShdw dist="38100" dir="13500000" algn="br">
                        <a:srgbClr val="FFFFFF"/>
                      </a:outerShdw>
                    </a:cont>
                    <a:cont type="tree" name="">
                      <a:effect ref="fillLine"/>
                      <a:outerShdw dist="38100" dir="2700000" algn="tl">
                        <a:srgbClr val="999999"/>
                      </a:outerShdw>
                    </a:cont>
                    <a:effect ref="fillLine"/>
                  </a:effectDag>
                  <a:latin typeface="Times New Roman" charset="0"/>
                  <a:ea typeface="MS PGothic" charset="0"/>
                  <a:cs typeface="MS PGothic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bg1"/>
                  </a:solidFill>
                  <a:effectDag name="">
                    <a:cont type="tree" name="">
                      <a:effect ref="fillLine"/>
                      <a:outerShdw dist="38100" dir="13500000" algn="br">
                        <a:srgbClr val="FFFFFF"/>
                      </a:outerShdw>
                    </a:cont>
                    <a:cont type="tree" name="">
                      <a:effect ref="fillLine"/>
                      <a:outerShdw dist="38100" dir="2700000" algn="tl">
                        <a:srgbClr val="999999"/>
                      </a:outerShdw>
                    </a:cont>
                    <a:effect ref="fillLine"/>
                  </a:effectDag>
                  <a:latin typeface="Times New Roman" charset="0"/>
                  <a:ea typeface="MS PGothic" charset="0"/>
                  <a:cs typeface="MS PGothic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bg1"/>
                  </a:solidFill>
                  <a:effectDag name="">
                    <a:cont type="tree" name="">
                      <a:effect ref="fillLine"/>
                      <a:outerShdw dist="38100" dir="13500000" algn="br">
                        <a:srgbClr val="FFFFFF"/>
                      </a:outerShdw>
                    </a:cont>
                    <a:cont type="tree" name="">
                      <a:effect ref="fillLine"/>
                      <a:outerShdw dist="38100" dir="2700000" algn="tl">
                        <a:srgbClr val="999999"/>
                      </a:outerShdw>
                    </a:cont>
                    <a:effect ref="fillLine"/>
                  </a:effectDag>
                  <a:latin typeface="Times New Roman" charset="0"/>
                  <a:ea typeface="MS PGothic" charset="0"/>
                  <a:cs typeface="MS PGothic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bg1"/>
                  </a:solidFill>
                  <a:effectDag name="">
                    <a:cont type="tree" name="">
                      <a:effect ref="fillLine"/>
                      <a:outerShdw dist="38100" dir="13500000" algn="br">
                        <a:srgbClr val="FFFFFF"/>
                      </a:outerShdw>
                    </a:cont>
                    <a:cont type="tree" name="">
                      <a:effect ref="fillLine"/>
                      <a:outerShdw dist="38100" dir="2700000" algn="tl">
                        <a:srgbClr val="999999"/>
                      </a:outerShdw>
                    </a:cont>
                    <a:effect ref="fillLine"/>
                  </a:effectDag>
                  <a:latin typeface="Times New Roman" charset="0"/>
                  <a:ea typeface="MS PGothic" charset="0"/>
                  <a:cs typeface="MS PGothic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bg1"/>
                  </a:solidFill>
                  <a:effectDag name="">
                    <a:cont type="tree" name="">
                      <a:effect ref="fillLine"/>
                      <a:outerShdw dist="38100" dir="13500000" algn="br">
                        <a:srgbClr val="FFFFFF"/>
                      </a:outerShdw>
                    </a:cont>
                    <a:cont type="tree" name="">
                      <a:effect ref="fillLine"/>
                      <a:outerShdw dist="38100" dir="2700000" algn="tl">
                        <a:srgbClr val="999999"/>
                      </a:outerShdw>
                    </a:cont>
                    <a:effect ref="fillLine"/>
                  </a:effectDag>
                  <a:latin typeface="Times New Roman" charset="0"/>
                  <a:ea typeface="MS PGothic" charset="0"/>
                  <a:cs typeface="MS PGothic" charset="0"/>
                </a:defRPr>
              </a:lvl9pPr>
            </a:lstStyle>
            <a:p>
              <a:pPr algn="l" eaLnBrk="1" hangingPunct="1">
                <a:spcBef>
                  <a:spcPct val="50000"/>
                </a:spcBef>
              </a:pPr>
              <a:r>
                <a:rPr lang="en-GB" dirty="0">
                  <a:solidFill>
                    <a:srgbClr val="CB2F7C"/>
                  </a:solidFill>
                  <a:effectLst/>
                  <a:latin typeface="Arial" charset="0"/>
                </a:rPr>
                <a:t>Inappropriate words</a:t>
              </a:r>
            </a:p>
          </p:txBody>
        </p:sp>
      </p:grpSp>
      <p:grpSp>
        <p:nvGrpSpPr>
          <p:cNvPr id="4" name="Group 77"/>
          <p:cNvGrpSpPr>
            <a:grpSpLocks/>
          </p:cNvGrpSpPr>
          <p:nvPr/>
        </p:nvGrpSpPr>
        <p:grpSpPr bwMode="auto">
          <a:xfrm>
            <a:off x="5791200" y="3195638"/>
            <a:ext cx="3595688" cy="474662"/>
            <a:chOff x="2688" y="2013"/>
            <a:chExt cx="2265" cy="299"/>
          </a:xfrm>
        </p:grpSpPr>
        <p:sp>
          <p:nvSpPr>
            <p:cNvPr id="80913" name="Line 17"/>
            <p:cNvSpPr>
              <a:spLocks noChangeShapeType="1"/>
            </p:cNvSpPr>
            <p:nvPr/>
          </p:nvSpPr>
          <p:spPr bwMode="auto">
            <a:xfrm>
              <a:off x="2688" y="2013"/>
              <a:ext cx="682" cy="121"/>
            </a:xfrm>
            <a:prstGeom prst="line">
              <a:avLst/>
            </a:prstGeom>
            <a:noFill/>
            <a:ln w="6350">
              <a:solidFill>
                <a:srgbClr val="179A39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89120" name="Text Box 23"/>
            <p:cNvSpPr txBox="1">
              <a:spLocks noChangeArrowheads="1"/>
            </p:cNvSpPr>
            <p:nvPr/>
          </p:nvSpPr>
          <p:spPr bwMode="auto">
            <a:xfrm>
              <a:off x="3423" y="2024"/>
              <a:ext cx="1530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857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bg1"/>
                  </a:solidFill>
                  <a:effectDag name="">
                    <a:cont type="tree" name="">
                      <a:effect ref="fillLine"/>
                      <a:outerShdw dist="38100" dir="13500000" algn="br">
                        <a:srgbClr val="FFFFFF"/>
                      </a:outerShdw>
                    </a:cont>
                    <a:cont type="tree" name="">
                      <a:effect ref="fillLine"/>
                      <a:outerShdw dist="38100" dir="2700000" algn="tl">
                        <a:srgbClr val="999999"/>
                      </a:outerShdw>
                    </a:cont>
                    <a:effect ref="fillLine"/>
                  </a:effectDag>
                  <a:latin typeface="Times New Roman" charset="0"/>
                  <a:ea typeface="MS PGothic" charset="0"/>
                  <a:cs typeface="MS PGothic" charset="0"/>
                </a:defRPr>
              </a:lvl1pPr>
              <a:lvl2pPr marL="742950" indent="-285750" eaLnBrk="0" hangingPunct="0">
                <a:defRPr sz="2400">
                  <a:solidFill>
                    <a:schemeClr val="bg1"/>
                  </a:solidFill>
                  <a:effectDag name="">
                    <a:cont type="tree" name="">
                      <a:effect ref="fillLine"/>
                      <a:outerShdw dist="38100" dir="13500000" algn="br">
                        <a:srgbClr val="FFFFFF"/>
                      </a:outerShdw>
                    </a:cont>
                    <a:cont type="tree" name="">
                      <a:effect ref="fillLine"/>
                      <a:outerShdw dist="38100" dir="2700000" algn="tl">
                        <a:srgbClr val="999999"/>
                      </a:outerShdw>
                    </a:cont>
                    <a:effect ref="fillLine"/>
                  </a:effectDag>
                  <a:latin typeface="Times New Roman" charset="0"/>
                  <a:ea typeface="MS PGothic" charset="0"/>
                  <a:cs typeface="MS PGothic" charset="0"/>
                </a:defRPr>
              </a:lvl2pPr>
              <a:lvl3pPr marL="1143000" indent="-228600" eaLnBrk="0" hangingPunct="0">
                <a:defRPr sz="2400">
                  <a:solidFill>
                    <a:schemeClr val="bg1"/>
                  </a:solidFill>
                  <a:effectDag name="">
                    <a:cont type="tree" name="">
                      <a:effect ref="fillLine"/>
                      <a:outerShdw dist="38100" dir="13500000" algn="br">
                        <a:srgbClr val="FFFFFF"/>
                      </a:outerShdw>
                    </a:cont>
                    <a:cont type="tree" name="">
                      <a:effect ref="fillLine"/>
                      <a:outerShdw dist="38100" dir="2700000" algn="tl">
                        <a:srgbClr val="999999"/>
                      </a:outerShdw>
                    </a:cont>
                    <a:effect ref="fillLine"/>
                  </a:effectDag>
                  <a:latin typeface="Times New Roman" charset="0"/>
                  <a:ea typeface="MS PGothic" charset="0"/>
                  <a:cs typeface="MS PGothic" charset="0"/>
                </a:defRPr>
              </a:lvl3pPr>
              <a:lvl4pPr marL="1600200" indent="-228600" eaLnBrk="0" hangingPunct="0">
                <a:defRPr sz="2400">
                  <a:solidFill>
                    <a:schemeClr val="bg1"/>
                  </a:solidFill>
                  <a:effectDag name="">
                    <a:cont type="tree" name="">
                      <a:effect ref="fillLine"/>
                      <a:outerShdw dist="38100" dir="13500000" algn="br">
                        <a:srgbClr val="FFFFFF"/>
                      </a:outerShdw>
                    </a:cont>
                    <a:cont type="tree" name="">
                      <a:effect ref="fillLine"/>
                      <a:outerShdw dist="38100" dir="2700000" algn="tl">
                        <a:srgbClr val="999999"/>
                      </a:outerShdw>
                    </a:cont>
                    <a:effect ref="fillLine"/>
                  </a:effectDag>
                  <a:latin typeface="Times New Roman" charset="0"/>
                  <a:ea typeface="MS PGothic" charset="0"/>
                  <a:cs typeface="MS PGothic" charset="0"/>
                </a:defRPr>
              </a:lvl4pPr>
              <a:lvl5pPr marL="2057400" indent="-228600" eaLnBrk="0" hangingPunct="0">
                <a:defRPr sz="2400">
                  <a:solidFill>
                    <a:schemeClr val="bg1"/>
                  </a:solidFill>
                  <a:effectDag name="">
                    <a:cont type="tree" name="">
                      <a:effect ref="fillLine"/>
                      <a:outerShdw dist="38100" dir="13500000" algn="br">
                        <a:srgbClr val="FFFFFF"/>
                      </a:outerShdw>
                    </a:cont>
                    <a:cont type="tree" name="">
                      <a:effect ref="fillLine"/>
                      <a:outerShdw dist="38100" dir="2700000" algn="tl">
                        <a:srgbClr val="999999"/>
                      </a:outerShdw>
                    </a:cont>
                    <a:effect ref="fillLine"/>
                  </a:effectDag>
                  <a:latin typeface="Times New Roman" charset="0"/>
                  <a:ea typeface="MS PGothic" charset="0"/>
                  <a:cs typeface="MS PGothic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bg1"/>
                  </a:solidFill>
                  <a:effectDag name="">
                    <a:cont type="tree" name="">
                      <a:effect ref="fillLine"/>
                      <a:outerShdw dist="38100" dir="13500000" algn="br">
                        <a:srgbClr val="FFFFFF"/>
                      </a:outerShdw>
                    </a:cont>
                    <a:cont type="tree" name="">
                      <a:effect ref="fillLine"/>
                      <a:outerShdw dist="38100" dir="2700000" algn="tl">
                        <a:srgbClr val="999999"/>
                      </a:outerShdw>
                    </a:cont>
                    <a:effect ref="fillLine"/>
                  </a:effectDag>
                  <a:latin typeface="Times New Roman" charset="0"/>
                  <a:ea typeface="MS PGothic" charset="0"/>
                  <a:cs typeface="MS PGothic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bg1"/>
                  </a:solidFill>
                  <a:effectDag name="">
                    <a:cont type="tree" name="">
                      <a:effect ref="fillLine"/>
                      <a:outerShdw dist="38100" dir="13500000" algn="br">
                        <a:srgbClr val="FFFFFF"/>
                      </a:outerShdw>
                    </a:cont>
                    <a:cont type="tree" name="">
                      <a:effect ref="fillLine"/>
                      <a:outerShdw dist="38100" dir="2700000" algn="tl">
                        <a:srgbClr val="999999"/>
                      </a:outerShdw>
                    </a:cont>
                    <a:effect ref="fillLine"/>
                  </a:effectDag>
                  <a:latin typeface="Times New Roman" charset="0"/>
                  <a:ea typeface="MS PGothic" charset="0"/>
                  <a:cs typeface="MS PGothic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bg1"/>
                  </a:solidFill>
                  <a:effectDag name="">
                    <a:cont type="tree" name="">
                      <a:effect ref="fillLine"/>
                      <a:outerShdw dist="38100" dir="13500000" algn="br">
                        <a:srgbClr val="FFFFFF"/>
                      </a:outerShdw>
                    </a:cont>
                    <a:cont type="tree" name="">
                      <a:effect ref="fillLine"/>
                      <a:outerShdw dist="38100" dir="2700000" algn="tl">
                        <a:srgbClr val="999999"/>
                      </a:outerShdw>
                    </a:cont>
                    <a:effect ref="fillLine"/>
                  </a:effectDag>
                  <a:latin typeface="Times New Roman" charset="0"/>
                  <a:ea typeface="MS PGothic" charset="0"/>
                  <a:cs typeface="MS PGothic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bg1"/>
                  </a:solidFill>
                  <a:effectDag name="">
                    <a:cont type="tree" name="">
                      <a:effect ref="fillLine"/>
                      <a:outerShdw dist="38100" dir="13500000" algn="br">
                        <a:srgbClr val="FFFFFF"/>
                      </a:outerShdw>
                    </a:cont>
                    <a:cont type="tree" name="">
                      <a:effect ref="fillLine"/>
                      <a:outerShdw dist="38100" dir="2700000" algn="tl">
                        <a:srgbClr val="999999"/>
                      </a:outerShdw>
                    </a:cont>
                    <a:effect ref="fillLine"/>
                  </a:effectDag>
                  <a:latin typeface="Times New Roman" charset="0"/>
                  <a:ea typeface="MS PGothic" charset="0"/>
                  <a:cs typeface="MS PGothic" charset="0"/>
                </a:defRPr>
              </a:lvl9pPr>
            </a:lstStyle>
            <a:p>
              <a:pPr algn="l" eaLnBrk="1" hangingPunct="1">
                <a:spcBef>
                  <a:spcPct val="50000"/>
                </a:spcBef>
              </a:pPr>
              <a:r>
                <a:rPr lang="en-GB" dirty="0">
                  <a:solidFill>
                    <a:srgbClr val="CB2F7C"/>
                  </a:solidFill>
                  <a:effectLst/>
                  <a:latin typeface="Arial" charset="0"/>
                </a:rPr>
                <a:t>Utters sounds</a:t>
              </a:r>
            </a:p>
          </p:txBody>
        </p:sp>
      </p:grpSp>
      <p:grpSp>
        <p:nvGrpSpPr>
          <p:cNvPr id="5" name="Group 78"/>
          <p:cNvGrpSpPr>
            <a:grpSpLocks/>
          </p:cNvGrpSpPr>
          <p:nvPr/>
        </p:nvGrpSpPr>
        <p:grpSpPr bwMode="auto">
          <a:xfrm>
            <a:off x="5789613" y="3182939"/>
            <a:ext cx="4202112" cy="858837"/>
            <a:chOff x="2687" y="2005"/>
            <a:chExt cx="2647" cy="541"/>
          </a:xfrm>
        </p:grpSpPr>
        <p:sp>
          <p:nvSpPr>
            <p:cNvPr id="80914" name="Line 18"/>
            <p:cNvSpPr>
              <a:spLocks noChangeShapeType="1"/>
            </p:cNvSpPr>
            <p:nvPr/>
          </p:nvSpPr>
          <p:spPr bwMode="auto">
            <a:xfrm>
              <a:off x="2687" y="2005"/>
              <a:ext cx="705" cy="364"/>
            </a:xfrm>
            <a:prstGeom prst="line">
              <a:avLst/>
            </a:prstGeom>
            <a:noFill/>
            <a:ln w="6350">
              <a:solidFill>
                <a:srgbClr val="179A39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89118" name="Text Box 24"/>
            <p:cNvSpPr txBox="1">
              <a:spLocks noChangeArrowheads="1"/>
            </p:cNvSpPr>
            <p:nvPr/>
          </p:nvSpPr>
          <p:spPr bwMode="auto">
            <a:xfrm>
              <a:off x="3439" y="2258"/>
              <a:ext cx="1895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857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bg1"/>
                  </a:solidFill>
                  <a:effectDag name="">
                    <a:cont type="tree" name="">
                      <a:effect ref="fillLine"/>
                      <a:outerShdw dist="38100" dir="13500000" algn="br">
                        <a:srgbClr val="FFFFFF"/>
                      </a:outerShdw>
                    </a:cont>
                    <a:cont type="tree" name="">
                      <a:effect ref="fillLine"/>
                      <a:outerShdw dist="38100" dir="2700000" algn="tl">
                        <a:srgbClr val="999999"/>
                      </a:outerShdw>
                    </a:cont>
                    <a:effect ref="fillLine"/>
                  </a:effectDag>
                  <a:latin typeface="Times New Roman" charset="0"/>
                  <a:ea typeface="MS PGothic" charset="0"/>
                  <a:cs typeface="MS PGothic" charset="0"/>
                </a:defRPr>
              </a:lvl1pPr>
              <a:lvl2pPr marL="742950" indent="-285750" eaLnBrk="0" hangingPunct="0">
                <a:defRPr sz="2400">
                  <a:solidFill>
                    <a:schemeClr val="bg1"/>
                  </a:solidFill>
                  <a:effectDag name="">
                    <a:cont type="tree" name="">
                      <a:effect ref="fillLine"/>
                      <a:outerShdw dist="38100" dir="13500000" algn="br">
                        <a:srgbClr val="FFFFFF"/>
                      </a:outerShdw>
                    </a:cont>
                    <a:cont type="tree" name="">
                      <a:effect ref="fillLine"/>
                      <a:outerShdw dist="38100" dir="2700000" algn="tl">
                        <a:srgbClr val="999999"/>
                      </a:outerShdw>
                    </a:cont>
                    <a:effect ref="fillLine"/>
                  </a:effectDag>
                  <a:latin typeface="Times New Roman" charset="0"/>
                  <a:ea typeface="MS PGothic" charset="0"/>
                  <a:cs typeface="MS PGothic" charset="0"/>
                </a:defRPr>
              </a:lvl2pPr>
              <a:lvl3pPr marL="1143000" indent="-228600" eaLnBrk="0" hangingPunct="0">
                <a:defRPr sz="2400">
                  <a:solidFill>
                    <a:schemeClr val="bg1"/>
                  </a:solidFill>
                  <a:effectDag name="">
                    <a:cont type="tree" name="">
                      <a:effect ref="fillLine"/>
                      <a:outerShdw dist="38100" dir="13500000" algn="br">
                        <a:srgbClr val="FFFFFF"/>
                      </a:outerShdw>
                    </a:cont>
                    <a:cont type="tree" name="">
                      <a:effect ref="fillLine"/>
                      <a:outerShdw dist="38100" dir="2700000" algn="tl">
                        <a:srgbClr val="999999"/>
                      </a:outerShdw>
                    </a:cont>
                    <a:effect ref="fillLine"/>
                  </a:effectDag>
                  <a:latin typeface="Times New Roman" charset="0"/>
                  <a:ea typeface="MS PGothic" charset="0"/>
                  <a:cs typeface="MS PGothic" charset="0"/>
                </a:defRPr>
              </a:lvl3pPr>
              <a:lvl4pPr marL="1600200" indent="-228600" eaLnBrk="0" hangingPunct="0">
                <a:defRPr sz="2400">
                  <a:solidFill>
                    <a:schemeClr val="bg1"/>
                  </a:solidFill>
                  <a:effectDag name="">
                    <a:cont type="tree" name="">
                      <a:effect ref="fillLine"/>
                      <a:outerShdw dist="38100" dir="13500000" algn="br">
                        <a:srgbClr val="FFFFFF"/>
                      </a:outerShdw>
                    </a:cont>
                    <a:cont type="tree" name="">
                      <a:effect ref="fillLine"/>
                      <a:outerShdw dist="38100" dir="2700000" algn="tl">
                        <a:srgbClr val="999999"/>
                      </a:outerShdw>
                    </a:cont>
                    <a:effect ref="fillLine"/>
                  </a:effectDag>
                  <a:latin typeface="Times New Roman" charset="0"/>
                  <a:ea typeface="MS PGothic" charset="0"/>
                  <a:cs typeface="MS PGothic" charset="0"/>
                </a:defRPr>
              </a:lvl4pPr>
              <a:lvl5pPr marL="2057400" indent="-228600" eaLnBrk="0" hangingPunct="0">
                <a:defRPr sz="2400">
                  <a:solidFill>
                    <a:schemeClr val="bg1"/>
                  </a:solidFill>
                  <a:effectDag name="">
                    <a:cont type="tree" name="">
                      <a:effect ref="fillLine"/>
                      <a:outerShdw dist="38100" dir="13500000" algn="br">
                        <a:srgbClr val="FFFFFF"/>
                      </a:outerShdw>
                    </a:cont>
                    <a:cont type="tree" name="">
                      <a:effect ref="fillLine"/>
                      <a:outerShdw dist="38100" dir="2700000" algn="tl">
                        <a:srgbClr val="999999"/>
                      </a:outerShdw>
                    </a:cont>
                    <a:effect ref="fillLine"/>
                  </a:effectDag>
                  <a:latin typeface="Times New Roman" charset="0"/>
                  <a:ea typeface="MS PGothic" charset="0"/>
                  <a:cs typeface="MS PGothic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bg1"/>
                  </a:solidFill>
                  <a:effectDag name="">
                    <a:cont type="tree" name="">
                      <a:effect ref="fillLine"/>
                      <a:outerShdw dist="38100" dir="13500000" algn="br">
                        <a:srgbClr val="FFFFFF"/>
                      </a:outerShdw>
                    </a:cont>
                    <a:cont type="tree" name="">
                      <a:effect ref="fillLine"/>
                      <a:outerShdw dist="38100" dir="2700000" algn="tl">
                        <a:srgbClr val="999999"/>
                      </a:outerShdw>
                    </a:cont>
                    <a:effect ref="fillLine"/>
                  </a:effectDag>
                  <a:latin typeface="Times New Roman" charset="0"/>
                  <a:ea typeface="MS PGothic" charset="0"/>
                  <a:cs typeface="MS PGothic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bg1"/>
                  </a:solidFill>
                  <a:effectDag name="">
                    <a:cont type="tree" name="">
                      <a:effect ref="fillLine"/>
                      <a:outerShdw dist="38100" dir="13500000" algn="br">
                        <a:srgbClr val="FFFFFF"/>
                      </a:outerShdw>
                    </a:cont>
                    <a:cont type="tree" name="">
                      <a:effect ref="fillLine"/>
                      <a:outerShdw dist="38100" dir="2700000" algn="tl">
                        <a:srgbClr val="999999"/>
                      </a:outerShdw>
                    </a:cont>
                    <a:effect ref="fillLine"/>
                  </a:effectDag>
                  <a:latin typeface="Times New Roman" charset="0"/>
                  <a:ea typeface="MS PGothic" charset="0"/>
                  <a:cs typeface="MS PGothic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bg1"/>
                  </a:solidFill>
                  <a:effectDag name="">
                    <a:cont type="tree" name="">
                      <a:effect ref="fillLine"/>
                      <a:outerShdw dist="38100" dir="13500000" algn="br">
                        <a:srgbClr val="FFFFFF"/>
                      </a:outerShdw>
                    </a:cont>
                    <a:cont type="tree" name="">
                      <a:effect ref="fillLine"/>
                      <a:outerShdw dist="38100" dir="2700000" algn="tl">
                        <a:srgbClr val="999999"/>
                      </a:outerShdw>
                    </a:cont>
                    <a:effect ref="fillLine"/>
                  </a:effectDag>
                  <a:latin typeface="Times New Roman" charset="0"/>
                  <a:ea typeface="MS PGothic" charset="0"/>
                  <a:cs typeface="MS PGothic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bg1"/>
                  </a:solidFill>
                  <a:effectDag name="">
                    <a:cont type="tree" name="">
                      <a:effect ref="fillLine"/>
                      <a:outerShdw dist="38100" dir="13500000" algn="br">
                        <a:srgbClr val="FFFFFF"/>
                      </a:outerShdw>
                    </a:cont>
                    <a:cont type="tree" name="">
                      <a:effect ref="fillLine"/>
                      <a:outerShdw dist="38100" dir="2700000" algn="tl">
                        <a:srgbClr val="999999"/>
                      </a:outerShdw>
                    </a:cont>
                    <a:effect ref="fillLine"/>
                  </a:effectDag>
                  <a:latin typeface="Times New Roman" charset="0"/>
                  <a:ea typeface="MS PGothic" charset="0"/>
                  <a:cs typeface="MS PGothic" charset="0"/>
                </a:defRPr>
              </a:lvl9pPr>
            </a:lstStyle>
            <a:p>
              <a:pPr algn="l" eaLnBrk="1" hangingPunct="1">
                <a:spcBef>
                  <a:spcPct val="50000"/>
                </a:spcBef>
              </a:pPr>
              <a:r>
                <a:rPr lang="en-GB" dirty="0">
                  <a:solidFill>
                    <a:srgbClr val="CB2F7C"/>
                  </a:solidFill>
                  <a:effectLst/>
                  <a:latin typeface="Arial" charset="0"/>
                </a:rPr>
                <a:t>No verbal response</a:t>
              </a:r>
            </a:p>
          </p:txBody>
        </p:sp>
      </p:grpSp>
      <p:grpSp>
        <p:nvGrpSpPr>
          <p:cNvPr id="6" name="Group 79"/>
          <p:cNvGrpSpPr>
            <a:grpSpLocks/>
          </p:cNvGrpSpPr>
          <p:nvPr/>
        </p:nvGrpSpPr>
        <p:grpSpPr bwMode="auto">
          <a:xfrm>
            <a:off x="5815014" y="4343400"/>
            <a:ext cx="3570287" cy="457200"/>
            <a:chOff x="2703" y="2736"/>
            <a:chExt cx="2249" cy="288"/>
          </a:xfrm>
        </p:grpSpPr>
        <p:sp>
          <p:nvSpPr>
            <p:cNvPr id="80921" name="Line 25"/>
            <p:cNvSpPr>
              <a:spLocks noChangeShapeType="1"/>
            </p:cNvSpPr>
            <p:nvPr/>
          </p:nvSpPr>
          <p:spPr bwMode="auto">
            <a:xfrm>
              <a:off x="2703" y="2862"/>
              <a:ext cx="672" cy="0"/>
            </a:xfrm>
            <a:prstGeom prst="line">
              <a:avLst/>
            </a:prstGeom>
            <a:noFill/>
            <a:ln w="6350">
              <a:solidFill>
                <a:srgbClr val="179A39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89116" name="Text Box 27"/>
            <p:cNvSpPr txBox="1">
              <a:spLocks noChangeArrowheads="1"/>
            </p:cNvSpPr>
            <p:nvPr/>
          </p:nvSpPr>
          <p:spPr bwMode="auto">
            <a:xfrm>
              <a:off x="3439" y="2736"/>
              <a:ext cx="1513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857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bg1"/>
                  </a:solidFill>
                  <a:effectDag name="">
                    <a:cont type="tree" name="">
                      <a:effect ref="fillLine"/>
                      <a:outerShdw dist="38100" dir="13500000" algn="br">
                        <a:srgbClr val="FFFFFF"/>
                      </a:outerShdw>
                    </a:cont>
                    <a:cont type="tree" name="">
                      <a:effect ref="fillLine"/>
                      <a:outerShdw dist="38100" dir="2700000" algn="tl">
                        <a:srgbClr val="999999"/>
                      </a:outerShdw>
                    </a:cont>
                    <a:effect ref="fillLine"/>
                  </a:effectDag>
                  <a:latin typeface="Times New Roman" charset="0"/>
                  <a:ea typeface="MS PGothic" charset="0"/>
                  <a:cs typeface="MS PGothic" charset="0"/>
                </a:defRPr>
              </a:lvl1pPr>
              <a:lvl2pPr marL="742950" indent="-285750" eaLnBrk="0" hangingPunct="0">
                <a:defRPr sz="2400">
                  <a:solidFill>
                    <a:schemeClr val="bg1"/>
                  </a:solidFill>
                  <a:effectDag name="">
                    <a:cont type="tree" name="">
                      <a:effect ref="fillLine"/>
                      <a:outerShdw dist="38100" dir="13500000" algn="br">
                        <a:srgbClr val="FFFFFF"/>
                      </a:outerShdw>
                    </a:cont>
                    <a:cont type="tree" name="">
                      <a:effect ref="fillLine"/>
                      <a:outerShdw dist="38100" dir="2700000" algn="tl">
                        <a:srgbClr val="999999"/>
                      </a:outerShdw>
                    </a:cont>
                    <a:effect ref="fillLine"/>
                  </a:effectDag>
                  <a:latin typeface="Times New Roman" charset="0"/>
                  <a:ea typeface="MS PGothic" charset="0"/>
                  <a:cs typeface="MS PGothic" charset="0"/>
                </a:defRPr>
              </a:lvl2pPr>
              <a:lvl3pPr marL="1143000" indent="-228600" eaLnBrk="0" hangingPunct="0">
                <a:defRPr sz="2400">
                  <a:solidFill>
                    <a:schemeClr val="bg1"/>
                  </a:solidFill>
                  <a:effectDag name="">
                    <a:cont type="tree" name="">
                      <a:effect ref="fillLine"/>
                      <a:outerShdw dist="38100" dir="13500000" algn="br">
                        <a:srgbClr val="FFFFFF"/>
                      </a:outerShdw>
                    </a:cont>
                    <a:cont type="tree" name="">
                      <a:effect ref="fillLine"/>
                      <a:outerShdw dist="38100" dir="2700000" algn="tl">
                        <a:srgbClr val="999999"/>
                      </a:outerShdw>
                    </a:cont>
                    <a:effect ref="fillLine"/>
                  </a:effectDag>
                  <a:latin typeface="Times New Roman" charset="0"/>
                  <a:ea typeface="MS PGothic" charset="0"/>
                  <a:cs typeface="MS PGothic" charset="0"/>
                </a:defRPr>
              </a:lvl3pPr>
              <a:lvl4pPr marL="1600200" indent="-228600" eaLnBrk="0" hangingPunct="0">
                <a:defRPr sz="2400">
                  <a:solidFill>
                    <a:schemeClr val="bg1"/>
                  </a:solidFill>
                  <a:effectDag name="">
                    <a:cont type="tree" name="">
                      <a:effect ref="fillLine"/>
                      <a:outerShdw dist="38100" dir="13500000" algn="br">
                        <a:srgbClr val="FFFFFF"/>
                      </a:outerShdw>
                    </a:cont>
                    <a:cont type="tree" name="">
                      <a:effect ref="fillLine"/>
                      <a:outerShdw dist="38100" dir="2700000" algn="tl">
                        <a:srgbClr val="999999"/>
                      </a:outerShdw>
                    </a:cont>
                    <a:effect ref="fillLine"/>
                  </a:effectDag>
                  <a:latin typeface="Times New Roman" charset="0"/>
                  <a:ea typeface="MS PGothic" charset="0"/>
                  <a:cs typeface="MS PGothic" charset="0"/>
                </a:defRPr>
              </a:lvl4pPr>
              <a:lvl5pPr marL="2057400" indent="-228600" eaLnBrk="0" hangingPunct="0">
                <a:defRPr sz="2400">
                  <a:solidFill>
                    <a:schemeClr val="bg1"/>
                  </a:solidFill>
                  <a:effectDag name="">
                    <a:cont type="tree" name="">
                      <a:effect ref="fillLine"/>
                      <a:outerShdw dist="38100" dir="13500000" algn="br">
                        <a:srgbClr val="FFFFFF"/>
                      </a:outerShdw>
                    </a:cont>
                    <a:cont type="tree" name="">
                      <a:effect ref="fillLine"/>
                      <a:outerShdw dist="38100" dir="2700000" algn="tl">
                        <a:srgbClr val="999999"/>
                      </a:outerShdw>
                    </a:cont>
                    <a:effect ref="fillLine"/>
                  </a:effectDag>
                  <a:latin typeface="Times New Roman" charset="0"/>
                  <a:ea typeface="MS PGothic" charset="0"/>
                  <a:cs typeface="MS PGothic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bg1"/>
                  </a:solidFill>
                  <a:effectDag name="">
                    <a:cont type="tree" name="">
                      <a:effect ref="fillLine"/>
                      <a:outerShdw dist="38100" dir="13500000" algn="br">
                        <a:srgbClr val="FFFFFF"/>
                      </a:outerShdw>
                    </a:cont>
                    <a:cont type="tree" name="">
                      <a:effect ref="fillLine"/>
                      <a:outerShdw dist="38100" dir="2700000" algn="tl">
                        <a:srgbClr val="999999"/>
                      </a:outerShdw>
                    </a:cont>
                    <a:effect ref="fillLine"/>
                  </a:effectDag>
                  <a:latin typeface="Times New Roman" charset="0"/>
                  <a:ea typeface="MS PGothic" charset="0"/>
                  <a:cs typeface="MS PGothic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bg1"/>
                  </a:solidFill>
                  <a:effectDag name="">
                    <a:cont type="tree" name="">
                      <a:effect ref="fillLine"/>
                      <a:outerShdw dist="38100" dir="13500000" algn="br">
                        <a:srgbClr val="FFFFFF"/>
                      </a:outerShdw>
                    </a:cont>
                    <a:cont type="tree" name="">
                      <a:effect ref="fillLine"/>
                      <a:outerShdw dist="38100" dir="2700000" algn="tl">
                        <a:srgbClr val="999999"/>
                      </a:outerShdw>
                    </a:cont>
                    <a:effect ref="fillLine"/>
                  </a:effectDag>
                  <a:latin typeface="Times New Roman" charset="0"/>
                  <a:ea typeface="MS PGothic" charset="0"/>
                  <a:cs typeface="MS PGothic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bg1"/>
                  </a:solidFill>
                  <a:effectDag name="">
                    <a:cont type="tree" name="">
                      <a:effect ref="fillLine"/>
                      <a:outerShdw dist="38100" dir="13500000" algn="br">
                        <a:srgbClr val="FFFFFF"/>
                      </a:outerShdw>
                    </a:cont>
                    <a:cont type="tree" name="">
                      <a:effect ref="fillLine"/>
                      <a:outerShdw dist="38100" dir="2700000" algn="tl">
                        <a:srgbClr val="999999"/>
                      </a:outerShdw>
                    </a:cont>
                    <a:effect ref="fillLine"/>
                  </a:effectDag>
                  <a:latin typeface="Times New Roman" charset="0"/>
                  <a:ea typeface="MS PGothic" charset="0"/>
                  <a:cs typeface="MS PGothic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bg1"/>
                  </a:solidFill>
                  <a:effectDag name="">
                    <a:cont type="tree" name="">
                      <a:effect ref="fillLine"/>
                      <a:outerShdw dist="38100" dir="13500000" algn="br">
                        <a:srgbClr val="FFFFFF"/>
                      </a:outerShdw>
                    </a:cont>
                    <a:cont type="tree" name="">
                      <a:effect ref="fillLine"/>
                      <a:outerShdw dist="38100" dir="2700000" algn="tl">
                        <a:srgbClr val="999999"/>
                      </a:outerShdw>
                    </a:cont>
                    <a:effect ref="fillLine"/>
                  </a:effectDag>
                  <a:latin typeface="Times New Roman" charset="0"/>
                  <a:ea typeface="MS PGothic" charset="0"/>
                  <a:cs typeface="MS PGothic" charset="0"/>
                </a:defRPr>
              </a:lvl9pPr>
            </a:lstStyle>
            <a:p>
              <a:pPr algn="l" eaLnBrk="1" hangingPunct="1">
                <a:spcBef>
                  <a:spcPct val="50000"/>
                </a:spcBef>
              </a:pPr>
              <a:r>
                <a:rPr lang="en-GB" dirty="0">
                  <a:solidFill>
                    <a:srgbClr val="CB2F7C"/>
                  </a:solidFill>
                  <a:effectLst/>
                  <a:latin typeface="Arial" charset="0"/>
                </a:rPr>
                <a:t>Localises pain</a:t>
              </a:r>
            </a:p>
          </p:txBody>
        </p:sp>
      </p:grpSp>
      <p:grpSp>
        <p:nvGrpSpPr>
          <p:cNvPr id="7" name="Group 80"/>
          <p:cNvGrpSpPr>
            <a:grpSpLocks/>
          </p:cNvGrpSpPr>
          <p:nvPr/>
        </p:nvGrpSpPr>
        <p:grpSpPr bwMode="auto">
          <a:xfrm>
            <a:off x="5789613" y="4543426"/>
            <a:ext cx="3732212" cy="614363"/>
            <a:chOff x="2687" y="2862"/>
            <a:chExt cx="2351" cy="387"/>
          </a:xfrm>
        </p:grpSpPr>
        <p:sp>
          <p:nvSpPr>
            <p:cNvPr id="80922" name="Line 26"/>
            <p:cNvSpPr>
              <a:spLocks noChangeShapeType="1"/>
            </p:cNvSpPr>
            <p:nvPr/>
          </p:nvSpPr>
          <p:spPr bwMode="auto">
            <a:xfrm>
              <a:off x="2687" y="2862"/>
              <a:ext cx="704" cy="198"/>
            </a:xfrm>
            <a:prstGeom prst="line">
              <a:avLst/>
            </a:prstGeom>
            <a:noFill/>
            <a:ln w="6350">
              <a:solidFill>
                <a:srgbClr val="179A39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89114" name="Text Box 29"/>
            <p:cNvSpPr txBox="1">
              <a:spLocks noChangeArrowheads="1"/>
            </p:cNvSpPr>
            <p:nvPr/>
          </p:nvSpPr>
          <p:spPr bwMode="auto">
            <a:xfrm>
              <a:off x="3439" y="2961"/>
              <a:ext cx="1599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857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bg1"/>
                  </a:solidFill>
                  <a:effectDag name="">
                    <a:cont type="tree" name="">
                      <a:effect ref="fillLine"/>
                      <a:outerShdw dist="38100" dir="13500000" algn="br">
                        <a:srgbClr val="FFFFFF"/>
                      </a:outerShdw>
                    </a:cont>
                    <a:cont type="tree" name="">
                      <a:effect ref="fillLine"/>
                      <a:outerShdw dist="38100" dir="2700000" algn="tl">
                        <a:srgbClr val="999999"/>
                      </a:outerShdw>
                    </a:cont>
                    <a:effect ref="fillLine"/>
                  </a:effectDag>
                  <a:latin typeface="Times New Roman" charset="0"/>
                  <a:ea typeface="MS PGothic" charset="0"/>
                  <a:cs typeface="MS PGothic" charset="0"/>
                </a:defRPr>
              </a:lvl1pPr>
              <a:lvl2pPr marL="742950" indent="-285750" eaLnBrk="0" hangingPunct="0">
                <a:defRPr sz="2400">
                  <a:solidFill>
                    <a:schemeClr val="bg1"/>
                  </a:solidFill>
                  <a:effectDag name="">
                    <a:cont type="tree" name="">
                      <a:effect ref="fillLine"/>
                      <a:outerShdw dist="38100" dir="13500000" algn="br">
                        <a:srgbClr val="FFFFFF"/>
                      </a:outerShdw>
                    </a:cont>
                    <a:cont type="tree" name="">
                      <a:effect ref="fillLine"/>
                      <a:outerShdw dist="38100" dir="2700000" algn="tl">
                        <a:srgbClr val="999999"/>
                      </a:outerShdw>
                    </a:cont>
                    <a:effect ref="fillLine"/>
                  </a:effectDag>
                  <a:latin typeface="Times New Roman" charset="0"/>
                  <a:ea typeface="MS PGothic" charset="0"/>
                  <a:cs typeface="MS PGothic" charset="0"/>
                </a:defRPr>
              </a:lvl2pPr>
              <a:lvl3pPr marL="1143000" indent="-228600" eaLnBrk="0" hangingPunct="0">
                <a:defRPr sz="2400">
                  <a:solidFill>
                    <a:schemeClr val="bg1"/>
                  </a:solidFill>
                  <a:effectDag name="">
                    <a:cont type="tree" name="">
                      <a:effect ref="fillLine"/>
                      <a:outerShdw dist="38100" dir="13500000" algn="br">
                        <a:srgbClr val="FFFFFF"/>
                      </a:outerShdw>
                    </a:cont>
                    <a:cont type="tree" name="">
                      <a:effect ref="fillLine"/>
                      <a:outerShdw dist="38100" dir="2700000" algn="tl">
                        <a:srgbClr val="999999"/>
                      </a:outerShdw>
                    </a:cont>
                    <a:effect ref="fillLine"/>
                  </a:effectDag>
                  <a:latin typeface="Times New Roman" charset="0"/>
                  <a:ea typeface="MS PGothic" charset="0"/>
                  <a:cs typeface="MS PGothic" charset="0"/>
                </a:defRPr>
              </a:lvl3pPr>
              <a:lvl4pPr marL="1600200" indent="-228600" eaLnBrk="0" hangingPunct="0">
                <a:defRPr sz="2400">
                  <a:solidFill>
                    <a:schemeClr val="bg1"/>
                  </a:solidFill>
                  <a:effectDag name="">
                    <a:cont type="tree" name="">
                      <a:effect ref="fillLine"/>
                      <a:outerShdw dist="38100" dir="13500000" algn="br">
                        <a:srgbClr val="FFFFFF"/>
                      </a:outerShdw>
                    </a:cont>
                    <a:cont type="tree" name="">
                      <a:effect ref="fillLine"/>
                      <a:outerShdw dist="38100" dir="2700000" algn="tl">
                        <a:srgbClr val="999999"/>
                      </a:outerShdw>
                    </a:cont>
                    <a:effect ref="fillLine"/>
                  </a:effectDag>
                  <a:latin typeface="Times New Roman" charset="0"/>
                  <a:ea typeface="MS PGothic" charset="0"/>
                  <a:cs typeface="MS PGothic" charset="0"/>
                </a:defRPr>
              </a:lvl4pPr>
              <a:lvl5pPr marL="2057400" indent="-228600" eaLnBrk="0" hangingPunct="0">
                <a:defRPr sz="2400">
                  <a:solidFill>
                    <a:schemeClr val="bg1"/>
                  </a:solidFill>
                  <a:effectDag name="">
                    <a:cont type="tree" name="">
                      <a:effect ref="fillLine"/>
                      <a:outerShdw dist="38100" dir="13500000" algn="br">
                        <a:srgbClr val="FFFFFF"/>
                      </a:outerShdw>
                    </a:cont>
                    <a:cont type="tree" name="">
                      <a:effect ref="fillLine"/>
                      <a:outerShdw dist="38100" dir="2700000" algn="tl">
                        <a:srgbClr val="999999"/>
                      </a:outerShdw>
                    </a:cont>
                    <a:effect ref="fillLine"/>
                  </a:effectDag>
                  <a:latin typeface="Times New Roman" charset="0"/>
                  <a:ea typeface="MS PGothic" charset="0"/>
                  <a:cs typeface="MS PGothic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bg1"/>
                  </a:solidFill>
                  <a:effectDag name="">
                    <a:cont type="tree" name="">
                      <a:effect ref="fillLine"/>
                      <a:outerShdw dist="38100" dir="13500000" algn="br">
                        <a:srgbClr val="FFFFFF"/>
                      </a:outerShdw>
                    </a:cont>
                    <a:cont type="tree" name="">
                      <a:effect ref="fillLine"/>
                      <a:outerShdw dist="38100" dir="2700000" algn="tl">
                        <a:srgbClr val="999999"/>
                      </a:outerShdw>
                    </a:cont>
                    <a:effect ref="fillLine"/>
                  </a:effectDag>
                  <a:latin typeface="Times New Roman" charset="0"/>
                  <a:ea typeface="MS PGothic" charset="0"/>
                  <a:cs typeface="MS PGothic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bg1"/>
                  </a:solidFill>
                  <a:effectDag name="">
                    <a:cont type="tree" name="">
                      <a:effect ref="fillLine"/>
                      <a:outerShdw dist="38100" dir="13500000" algn="br">
                        <a:srgbClr val="FFFFFF"/>
                      </a:outerShdw>
                    </a:cont>
                    <a:cont type="tree" name="">
                      <a:effect ref="fillLine"/>
                      <a:outerShdw dist="38100" dir="2700000" algn="tl">
                        <a:srgbClr val="999999"/>
                      </a:outerShdw>
                    </a:cont>
                    <a:effect ref="fillLine"/>
                  </a:effectDag>
                  <a:latin typeface="Times New Roman" charset="0"/>
                  <a:ea typeface="MS PGothic" charset="0"/>
                  <a:cs typeface="MS PGothic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bg1"/>
                  </a:solidFill>
                  <a:effectDag name="">
                    <a:cont type="tree" name="">
                      <a:effect ref="fillLine"/>
                      <a:outerShdw dist="38100" dir="13500000" algn="br">
                        <a:srgbClr val="FFFFFF"/>
                      </a:outerShdw>
                    </a:cont>
                    <a:cont type="tree" name="">
                      <a:effect ref="fillLine"/>
                      <a:outerShdw dist="38100" dir="2700000" algn="tl">
                        <a:srgbClr val="999999"/>
                      </a:outerShdw>
                    </a:cont>
                    <a:effect ref="fillLine"/>
                  </a:effectDag>
                  <a:latin typeface="Times New Roman" charset="0"/>
                  <a:ea typeface="MS PGothic" charset="0"/>
                  <a:cs typeface="MS PGothic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bg1"/>
                  </a:solidFill>
                  <a:effectDag name="">
                    <a:cont type="tree" name="">
                      <a:effect ref="fillLine"/>
                      <a:outerShdw dist="38100" dir="13500000" algn="br">
                        <a:srgbClr val="FFFFFF"/>
                      </a:outerShdw>
                    </a:cont>
                    <a:cont type="tree" name="">
                      <a:effect ref="fillLine"/>
                      <a:outerShdw dist="38100" dir="2700000" algn="tl">
                        <a:srgbClr val="999999"/>
                      </a:outerShdw>
                    </a:cont>
                    <a:effect ref="fillLine"/>
                  </a:effectDag>
                  <a:latin typeface="Times New Roman" charset="0"/>
                  <a:ea typeface="MS PGothic" charset="0"/>
                  <a:cs typeface="MS PGothic" charset="0"/>
                </a:defRPr>
              </a:lvl9pPr>
            </a:lstStyle>
            <a:p>
              <a:pPr algn="l" eaLnBrk="1" hangingPunct="1">
                <a:spcBef>
                  <a:spcPct val="50000"/>
                </a:spcBef>
              </a:pPr>
              <a:r>
                <a:rPr lang="en-GB" dirty="0">
                  <a:solidFill>
                    <a:srgbClr val="CB2F7C"/>
                  </a:solidFill>
                  <a:effectLst/>
                  <a:latin typeface="Arial" charset="0"/>
                </a:rPr>
                <a:t>Responds only</a:t>
              </a:r>
            </a:p>
          </p:txBody>
        </p:sp>
      </p:grpSp>
      <p:sp>
        <p:nvSpPr>
          <p:cNvPr id="80958" name="Rectangle 62"/>
          <p:cNvSpPr>
            <a:spLocks noChangeArrowheads="1"/>
          </p:cNvSpPr>
          <p:nvPr/>
        </p:nvSpPr>
        <p:spPr bwMode="auto">
          <a:xfrm>
            <a:off x="2133600" y="0"/>
            <a:ext cx="8534400" cy="527050"/>
          </a:xfrm>
          <a:prstGeom prst="rect">
            <a:avLst/>
          </a:prstGeom>
          <a:solidFill>
            <a:srgbClr val="E3E5E4"/>
          </a:solidFill>
          <a:ln w="2857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r>
              <a:rPr lang="en-US" dirty="0">
                <a:solidFill>
                  <a:srgbClr val="E3E5E4"/>
                </a:solidFill>
                <a:effectDag name="">
                  <a:cont type="tree" name="">
                    <a:effect ref="fillLine"/>
                    <a:outerShdw dist="38100" dir="13500000" algn="br">
                      <a:srgbClr val="FFFFFF"/>
                    </a:outerShdw>
                  </a:cont>
                  <a:cont type="tree" name="">
                    <a:effect ref="fillLine"/>
                    <a:outerShdw dist="38100" dir="2700000" algn="tl">
                      <a:srgbClr val="898989"/>
                    </a:outerShdw>
                  </a:cont>
                  <a:effect ref="fillLine"/>
                </a:effectDag>
              </a:rPr>
              <a:t> </a:t>
            </a:r>
          </a:p>
        </p:txBody>
      </p:sp>
      <p:sp>
        <p:nvSpPr>
          <p:cNvPr id="89100" name="Text Box 63"/>
          <p:cNvSpPr txBox="1">
            <a:spLocks noChangeArrowheads="1"/>
          </p:cNvSpPr>
          <p:nvPr/>
        </p:nvSpPr>
        <p:spPr bwMode="auto">
          <a:xfrm>
            <a:off x="2327275" y="50801"/>
            <a:ext cx="5481638" cy="473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bg1"/>
                </a:solidFill>
                <a:effectDag name="">
                  <a:cont type="tree" name="">
                    <a:effect ref="fillLine"/>
                    <a:outerShdw dist="38100" dir="13500000" algn="br">
                      <a:srgbClr val="FFFFFF"/>
                    </a:outerShdw>
                  </a:cont>
                  <a:cont type="tree" name="">
                    <a:effect ref="fillLine"/>
                    <a:outerShdw dist="38100" dir="2700000" algn="tl">
                      <a:srgbClr val="999999"/>
                    </a:outerShdw>
                  </a:cont>
                  <a:effect ref="fillLine"/>
                </a:effectDag>
                <a:latin typeface="Times New Roman" charset="0"/>
                <a:ea typeface="MS PGothic" charset="0"/>
                <a:cs typeface="MS PGothic" charset="0"/>
              </a:defRPr>
            </a:lvl1pPr>
            <a:lvl2pPr marL="742950" indent="-285750" eaLnBrk="0" hangingPunct="0">
              <a:defRPr sz="2400">
                <a:solidFill>
                  <a:schemeClr val="bg1"/>
                </a:solidFill>
                <a:effectDag name="">
                  <a:cont type="tree" name="">
                    <a:effect ref="fillLine"/>
                    <a:outerShdw dist="38100" dir="13500000" algn="br">
                      <a:srgbClr val="FFFFFF"/>
                    </a:outerShdw>
                  </a:cont>
                  <a:cont type="tree" name="">
                    <a:effect ref="fillLine"/>
                    <a:outerShdw dist="38100" dir="2700000" algn="tl">
                      <a:srgbClr val="999999"/>
                    </a:outerShdw>
                  </a:cont>
                  <a:effect ref="fillLine"/>
                </a:effectDag>
                <a:latin typeface="Times New Roman" charset="0"/>
                <a:ea typeface="MS PGothic" charset="0"/>
                <a:cs typeface="MS PGothic" charset="0"/>
              </a:defRPr>
            </a:lvl2pPr>
            <a:lvl3pPr marL="1143000" indent="-228600" eaLnBrk="0" hangingPunct="0">
              <a:defRPr sz="2400">
                <a:solidFill>
                  <a:schemeClr val="bg1"/>
                </a:solidFill>
                <a:effectDag name="">
                  <a:cont type="tree" name="">
                    <a:effect ref="fillLine"/>
                    <a:outerShdw dist="38100" dir="13500000" algn="br">
                      <a:srgbClr val="FFFFFF"/>
                    </a:outerShdw>
                  </a:cont>
                  <a:cont type="tree" name="">
                    <a:effect ref="fillLine"/>
                    <a:outerShdw dist="38100" dir="2700000" algn="tl">
                      <a:srgbClr val="999999"/>
                    </a:outerShdw>
                  </a:cont>
                  <a:effect ref="fillLine"/>
                </a:effectDag>
                <a:latin typeface="Times New Roman" charset="0"/>
                <a:ea typeface="MS PGothic" charset="0"/>
                <a:cs typeface="MS PGothic" charset="0"/>
              </a:defRPr>
            </a:lvl3pPr>
            <a:lvl4pPr marL="1600200" indent="-228600" eaLnBrk="0" hangingPunct="0">
              <a:defRPr sz="2400">
                <a:solidFill>
                  <a:schemeClr val="bg1"/>
                </a:solidFill>
                <a:effectDag name="">
                  <a:cont type="tree" name="">
                    <a:effect ref="fillLine"/>
                    <a:outerShdw dist="38100" dir="13500000" algn="br">
                      <a:srgbClr val="FFFFFF"/>
                    </a:outerShdw>
                  </a:cont>
                  <a:cont type="tree" name="">
                    <a:effect ref="fillLine"/>
                    <a:outerShdw dist="38100" dir="2700000" algn="tl">
                      <a:srgbClr val="999999"/>
                    </a:outerShdw>
                  </a:cont>
                  <a:effect ref="fillLine"/>
                </a:effectDag>
                <a:latin typeface="Times New Roman" charset="0"/>
                <a:ea typeface="MS PGothic" charset="0"/>
                <a:cs typeface="MS PGothic" charset="0"/>
              </a:defRPr>
            </a:lvl4pPr>
            <a:lvl5pPr marL="2057400" indent="-228600" eaLnBrk="0" hangingPunct="0">
              <a:defRPr sz="2400">
                <a:solidFill>
                  <a:schemeClr val="bg1"/>
                </a:solidFill>
                <a:effectDag name="">
                  <a:cont type="tree" name="">
                    <a:effect ref="fillLine"/>
                    <a:outerShdw dist="38100" dir="13500000" algn="br">
                      <a:srgbClr val="FFFFFF"/>
                    </a:outerShdw>
                  </a:cont>
                  <a:cont type="tree" name="">
                    <a:effect ref="fillLine"/>
                    <a:outerShdw dist="38100" dir="2700000" algn="tl">
                      <a:srgbClr val="999999"/>
                    </a:outerShdw>
                  </a:cont>
                  <a:effect ref="fillLine"/>
                </a:effectDag>
                <a:latin typeface="Times New Roman" charset="0"/>
                <a:ea typeface="MS PGothic" charset="0"/>
                <a:cs typeface="MS PGothic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effectDag name="">
                  <a:cont type="tree" name="">
                    <a:effect ref="fillLine"/>
                    <a:outerShdw dist="38100" dir="13500000" algn="br">
                      <a:srgbClr val="FFFFFF"/>
                    </a:outerShdw>
                  </a:cont>
                  <a:cont type="tree" name="">
                    <a:effect ref="fillLine"/>
                    <a:outerShdw dist="38100" dir="2700000" algn="tl">
                      <a:srgbClr val="999999"/>
                    </a:outerShdw>
                  </a:cont>
                  <a:effect ref="fillLine"/>
                </a:effectDag>
                <a:latin typeface="Times New Roman" charset="0"/>
                <a:ea typeface="MS PGothic" charset="0"/>
                <a:cs typeface="MS PGothic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effectDag name="">
                  <a:cont type="tree" name="">
                    <a:effect ref="fillLine"/>
                    <a:outerShdw dist="38100" dir="13500000" algn="br">
                      <a:srgbClr val="FFFFFF"/>
                    </a:outerShdw>
                  </a:cont>
                  <a:cont type="tree" name="">
                    <a:effect ref="fillLine"/>
                    <a:outerShdw dist="38100" dir="2700000" algn="tl">
                      <a:srgbClr val="999999"/>
                    </a:outerShdw>
                  </a:cont>
                  <a:effect ref="fillLine"/>
                </a:effectDag>
                <a:latin typeface="Times New Roman" charset="0"/>
                <a:ea typeface="MS PGothic" charset="0"/>
                <a:cs typeface="MS PGothic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effectDag name="">
                  <a:cont type="tree" name="">
                    <a:effect ref="fillLine"/>
                    <a:outerShdw dist="38100" dir="13500000" algn="br">
                      <a:srgbClr val="FFFFFF"/>
                    </a:outerShdw>
                  </a:cont>
                  <a:cont type="tree" name="">
                    <a:effect ref="fillLine"/>
                    <a:outerShdw dist="38100" dir="2700000" algn="tl">
                      <a:srgbClr val="999999"/>
                    </a:outerShdw>
                  </a:cont>
                  <a:effect ref="fillLine"/>
                </a:effectDag>
                <a:latin typeface="Times New Roman" charset="0"/>
                <a:ea typeface="MS PGothic" charset="0"/>
                <a:cs typeface="MS PGothic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effectDag name="">
                  <a:cont type="tree" name="">
                    <a:effect ref="fillLine"/>
                    <a:outerShdw dist="38100" dir="13500000" algn="br">
                      <a:srgbClr val="FFFFFF"/>
                    </a:outerShdw>
                  </a:cont>
                  <a:cont type="tree" name="">
                    <a:effect ref="fillLine"/>
                    <a:outerShdw dist="38100" dir="2700000" algn="tl">
                      <a:srgbClr val="999999"/>
                    </a:outerShdw>
                  </a:cont>
                  <a:effect ref="fillLine"/>
                </a:effectDag>
                <a:latin typeface="Times New Roman" charset="0"/>
                <a:ea typeface="MS PGothic" charset="0"/>
                <a:cs typeface="MS PGothic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en-GB" sz="2500" dirty="0">
                <a:solidFill>
                  <a:srgbClr val="179A39"/>
                </a:solidFill>
                <a:effectLst/>
                <a:latin typeface="Calibri" charset="0"/>
              </a:rPr>
              <a:t>Levels of response – AVPU in more detail</a:t>
            </a:r>
            <a:endParaRPr lang="en-GB" sz="2500" dirty="0">
              <a:solidFill>
                <a:srgbClr val="000099"/>
              </a:solidFill>
              <a:effectLst/>
              <a:latin typeface="Calibri" charset="0"/>
            </a:endParaRPr>
          </a:p>
        </p:txBody>
      </p:sp>
      <p:sp>
        <p:nvSpPr>
          <p:cNvPr id="80960" name="Rectangle 64"/>
          <p:cNvSpPr>
            <a:spLocks noChangeArrowheads="1"/>
          </p:cNvSpPr>
          <p:nvPr/>
        </p:nvSpPr>
        <p:spPr bwMode="auto">
          <a:xfrm>
            <a:off x="1524000" y="0"/>
            <a:ext cx="609600" cy="527050"/>
          </a:xfrm>
          <a:prstGeom prst="rect">
            <a:avLst/>
          </a:prstGeom>
          <a:solidFill>
            <a:srgbClr val="179A39"/>
          </a:solidFill>
          <a:ln w="2857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>
              <a:solidFill>
                <a:srgbClr val="179A39"/>
              </a:solidFill>
              <a:effectDag name="">
                <a:cont type="tree" name="">
                  <a:effect ref="fillLine"/>
                  <a:outerShdw dist="38100" dir="13500000" algn="br">
                    <a:srgbClr val="E7E7E7"/>
                  </a:outerShdw>
                </a:cont>
                <a:cont type="tree" name="">
                  <a:effect ref="fillLine"/>
                  <a:outerShdw dist="38100" dir="2700000" algn="tl">
                    <a:srgbClr val="5C5C5C"/>
                  </a:outerShdw>
                </a:cont>
                <a:effect ref="fillLine"/>
              </a:effectDag>
            </a:endParaRPr>
          </a:p>
        </p:txBody>
      </p:sp>
      <p:pic>
        <p:nvPicPr>
          <p:cNvPr id="80962" name="Picture 66" descr="Uncounsciousness arrow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330451" y="1049339"/>
            <a:ext cx="366713" cy="5373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89104" name="Group 8"/>
          <p:cNvGrpSpPr>
            <a:grpSpLocks/>
          </p:cNvGrpSpPr>
          <p:nvPr/>
        </p:nvGrpSpPr>
        <p:grpSpPr bwMode="auto">
          <a:xfrm>
            <a:off x="3303588" y="1101726"/>
            <a:ext cx="768350" cy="5222875"/>
            <a:chOff x="1779588" y="1101355"/>
            <a:chExt cx="768350" cy="5223483"/>
          </a:xfrm>
        </p:grpSpPr>
        <p:sp>
          <p:nvSpPr>
            <p:cNvPr id="80963" name="Oval 67"/>
            <p:cNvSpPr>
              <a:spLocks noChangeArrowheads="1"/>
            </p:cNvSpPr>
            <p:nvPr/>
          </p:nvSpPr>
          <p:spPr bwMode="auto">
            <a:xfrm>
              <a:off x="1779588" y="1272825"/>
              <a:ext cx="749300" cy="749387"/>
            </a:xfrm>
            <a:prstGeom prst="ellipse">
              <a:avLst/>
            </a:prstGeom>
            <a:solidFill>
              <a:srgbClr val="CB2F7C"/>
            </a:solidFill>
            <a:ln w="2857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C1003D"/>
                </a:solidFill>
                <a:effectDag name="">
                  <a:cont type="tree" name="">
                    <a:effect ref="fillLine"/>
                    <a:outerShdw dist="38100" dir="13500000" algn="br">
                      <a:srgbClr val="FFAAAA"/>
                    </a:outerShdw>
                  </a:cont>
                  <a:cont type="tree" name="">
                    <a:effect ref="fillLine"/>
                    <a:outerShdw dist="38100" dir="2700000" algn="tl">
                      <a:srgbClr val="737F7F"/>
                    </a:outerShdw>
                  </a:cont>
                  <a:effect ref="fillLine"/>
                </a:effectDag>
              </a:endParaRPr>
            </a:p>
          </p:txBody>
        </p:sp>
        <p:sp>
          <p:nvSpPr>
            <p:cNvPr id="89106" name="Text Box 68"/>
            <p:cNvSpPr txBox="1">
              <a:spLocks noChangeArrowheads="1"/>
            </p:cNvSpPr>
            <p:nvPr/>
          </p:nvSpPr>
          <p:spPr bwMode="auto">
            <a:xfrm>
              <a:off x="1790701" y="1101355"/>
              <a:ext cx="733425" cy="938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857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>
              <a:spAutoFit/>
            </a:bodyPr>
            <a:lstStyle>
              <a:lvl1pPr eaLnBrk="0" hangingPunct="0">
                <a:defRPr sz="2400">
                  <a:solidFill>
                    <a:schemeClr val="bg1"/>
                  </a:solidFill>
                  <a:effectDag name="">
                    <a:cont type="tree" name="">
                      <a:effect ref="fillLine"/>
                      <a:outerShdw dist="38100" dir="13500000" algn="br">
                        <a:srgbClr val="FFFFFF"/>
                      </a:outerShdw>
                    </a:cont>
                    <a:cont type="tree" name="">
                      <a:effect ref="fillLine"/>
                      <a:outerShdw dist="38100" dir="2700000" algn="tl">
                        <a:srgbClr val="999999"/>
                      </a:outerShdw>
                    </a:cont>
                    <a:effect ref="fillLine"/>
                  </a:effectDag>
                  <a:latin typeface="Times New Roman" charset="0"/>
                  <a:ea typeface="MS PGothic" charset="0"/>
                  <a:cs typeface="MS PGothic" charset="0"/>
                </a:defRPr>
              </a:lvl1pPr>
              <a:lvl2pPr marL="742950" indent="-285750" eaLnBrk="0" hangingPunct="0">
                <a:defRPr sz="2400">
                  <a:solidFill>
                    <a:schemeClr val="bg1"/>
                  </a:solidFill>
                  <a:effectDag name="">
                    <a:cont type="tree" name="">
                      <a:effect ref="fillLine"/>
                      <a:outerShdw dist="38100" dir="13500000" algn="br">
                        <a:srgbClr val="FFFFFF"/>
                      </a:outerShdw>
                    </a:cont>
                    <a:cont type="tree" name="">
                      <a:effect ref="fillLine"/>
                      <a:outerShdw dist="38100" dir="2700000" algn="tl">
                        <a:srgbClr val="999999"/>
                      </a:outerShdw>
                    </a:cont>
                    <a:effect ref="fillLine"/>
                  </a:effectDag>
                  <a:latin typeface="Times New Roman" charset="0"/>
                  <a:ea typeface="MS PGothic" charset="0"/>
                  <a:cs typeface="MS PGothic" charset="0"/>
                </a:defRPr>
              </a:lvl2pPr>
              <a:lvl3pPr marL="1143000" indent="-228600" eaLnBrk="0" hangingPunct="0">
                <a:defRPr sz="2400">
                  <a:solidFill>
                    <a:schemeClr val="bg1"/>
                  </a:solidFill>
                  <a:effectDag name="">
                    <a:cont type="tree" name="">
                      <a:effect ref="fillLine"/>
                      <a:outerShdw dist="38100" dir="13500000" algn="br">
                        <a:srgbClr val="FFFFFF"/>
                      </a:outerShdw>
                    </a:cont>
                    <a:cont type="tree" name="">
                      <a:effect ref="fillLine"/>
                      <a:outerShdw dist="38100" dir="2700000" algn="tl">
                        <a:srgbClr val="999999"/>
                      </a:outerShdw>
                    </a:cont>
                    <a:effect ref="fillLine"/>
                  </a:effectDag>
                  <a:latin typeface="Times New Roman" charset="0"/>
                  <a:ea typeface="MS PGothic" charset="0"/>
                  <a:cs typeface="MS PGothic" charset="0"/>
                </a:defRPr>
              </a:lvl3pPr>
              <a:lvl4pPr marL="1600200" indent="-228600" eaLnBrk="0" hangingPunct="0">
                <a:defRPr sz="2400">
                  <a:solidFill>
                    <a:schemeClr val="bg1"/>
                  </a:solidFill>
                  <a:effectDag name="">
                    <a:cont type="tree" name="">
                      <a:effect ref="fillLine"/>
                      <a:outerShdw dist="38100" dir="13500000" algn="br">
                        <a:srgbClr val="FFFFFF"/>
                      </a:outerShdw>
                    </a:cont>
                    <a:cont type="tree" name="">
                      <a:effect ref="fillLine"/>
                      <a:outerShdw dist="38100" dir="2700000" algn="tl">
                        <a:srgbClr val="999999"/>
                      </a:outerShdw>
                    </a:cont>
                    <a:effect ref="fillLine"/>
                  </a:effectDag>
                  <a:latin typeface="Times New Roman" charset="0"/>
                  <a:ea typeface="MS PGothic" charset="0"/>
                  <a:cs typeface="MS PGothic" charset="0"/>
                </a:defRPr>
              </a:lvl4pPr>
              <a:lvl5pPr marL="2057400" indent="-228600" eaLnBrk="0" hangingPunct="0">
                <a:defRPr sz="2400">
                  <a:solidFill>
                    <a:schemeClr val="bg1"/>
                  </a:solidFill>
                  <a:effectDag name="">
                    <a:cont type="tree" name="">
                      <a:effect ref="fillLine"/>
                      <a:outerShdw dist="38100" dir="13500000" algn="br">
                        <a:srgbClr val="FFFFFF"/>
                      </a:outerShdw>
                    </a:cont>
                    <a:cont type="tree" name="">
                      <a:effect ref="fillLine"/>
                      <a:outerShdw dist="38100" dir="2700000" algn="tl">
                        <a:srgbClr val="999999"/>
                      </a:outerShdw>
                    </a:cont>
                    <a:effect ref="fillLine"/>
                  </a:effectDag>
                  <a:latin typeface="Times New Roman" charset="0"/>
                  <a:ea typeface="MS PGothic" charset="0"/>
                  <a:cs typeface="MS PGothic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bg1"/>
                  </a:solidFill>
                  <a:effectDag name="">
                    <a:cont type="tree" name="">
                      <a:effect ref="fillLine"/>
                      <a:outerShdw dist="38100" dir="13500000" algn="br">
                        <a:srgbClr val="FFFFFF"/>
                      </a:outerShdw>
                    </a:cont>
                    <a:cont type="tree" name="">
                      <a:effect ref="fillLine"/>
                      <a:outerShdw dist="38100" dir="2700000" algn="tl">
                        <a:srgbClr val="999999"/>
                      </a:outerShdw>
                    </a:cont>
                    <a:effect ref="fillLine"/>
                  </a:effectDag>
                  <a:latin typeface="Times New Roman" charset="0"/>
                  <a:ea typeface="MS PGothic" charset="0"/>
                  <a:cs typeface="MS PGothic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bg1"/>
                  </a:solidFill>
                  <a:effectDag name="">
                    <a:cont type="tree" name="">
                      <a:effect ref="fillLine"/>
                      <a:outerShdw dist="38100" dir="13500000" algn="br">
                        <a:srgbClr val="FFFFFF"/>
                      </a:outerShdw>
                    </a:cont>
                    <a:cont type="tree" name="">
                      <a:effect ref="fillLine"/>
                      <a:outerShdw dist="38100" dir="2700000" algn="tl">
                        <a:srgbClr val="999999"/>
                      </a:outerShdw>
                    </a:cont>
                    <a:effect ref="fillLine"/>
                  </a:effectDag>
                  <a:latin typeface="Times New Roman" charset="0"/>
                  <a:ea typeface="MS PGothic" charset="0"/>
                  <a:cs typeface="MS PGothic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bg1"/>
                  </a:solidFill>
                  <a:effectDag name="">
                    <a:cont type="tree" name="">
                      <a:effect ref="fillLine"/>
                      <a:outerShdw dist="38100" dir="13500000" algn="br">
                        <a:srgbClr val="FFFFFF"/>
                      </a:outerShdw>
                    </a:cont>
                    <a:cont type="tree" name="">
                      <a:effect ref="fillLine"/>
                      <a:outerShdw dist="38100" dir="2700000" algn="tl">
                        <a:srgbClr val="999999"/>
                      </a:outerShdw>
                    </a:cont>
                    <a:effect ref="fillLine"/>
                  </a:effectDag>
                  <a:latin typeface="Times New Roman" charset="0"/>
                  <a:ea typeface="MS PGothic" charset="0"/>
                  <a:cs typeface="MS PGothic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bg1"/>
                  </a:solidFill>
                  <a:effectDag name="">
                    <a:cont type="tree" name="">
                      <a:effect ref="fillLine"/>
                      <a:outerShdw dist="38100" dir="13500000" algn="br">
                        <a:srgbClr val="FFFFFF"/>
                      </a:outerShdw>
                    </a:cont>
                    <a:cont type="tree" name="">
                      <a:effect ref="fillLine"/>
                      <a:outerShdw dist="38100" dir="2700000" algn="tl">
                        <a:srgbClr val="999999"/>
                      </a:outerShdw>
                    </a:cont>
                    <a:effect ref="fillLine"/>
                  </a:effectDag>
                  <a:latin typeface="Times New Roman" charset="0"/>
                  <a:ea typeface="MS PGothic" charset="0"/>
                  <a:cs typeface="MS PGothic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GB" sz="5500" dirty="0">
                  <a:effectLst/>
                  <a:latin typeface="Calibri" charset="0"/>
                </a:rPr>
                <a:t>A</a:t>
              </a:r>
              <a:endParaRPr lang="en-GB" sz="5500" dirty="0">
                <a:solidFill>
                  <a:srgbClr val="FF3300"/>
                </a:solidFill>
                <a:effectLst/>
                <a:latin typeface="Arial Black" charset="0"/>
              </a:endParaRPr>
            </a:p>
          </p:txBody>
        </p:sp>
        <p:sp>
          <p:nvSpPr>
            <p:cNvPr id="80965" name="Oval 69"/>
            <p:cNvSpPr>
              <a:spLocks noChangeArrowheads="1"/>
            </p:cNvSpPr>
            <p:nvPr/>
          </p:nvSpPr>
          <p:spPr bwMode="auto">
            <a:xfrm>
              <a:off x="1779588" y="2679514"/>
              <a:ext cx="749300" cy="749387"/>
            </a:xfrm>
            <a:prstGeom prst="ellipse">
              <a:avLst/>
            </a:prstGeom>
            <a:solidFill>
              <a:srgbClr val="CB2F7C"/>
            </a:solidFill>
            <a:ln w="2857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C1003D"/>
                </a:solidFill>
                <a:effectDag name="">
                  <a:cont type="tree" name="">
                    <a:effect ref="fillLine"/>
                    <a:outerShdw dist="38100" dir="13500000" algn="br">
                      <a:srgbClr val="FFAAAA"/>
                    </a:outerShdw>
                  </a:cont>
                  <a:cont type="tree" name="">
                    <a:effect ref="fillLine"/>
                    <a:outerShdw dist="38100" dir="2700000" algn="tl">
                      <a:srgbClr val="737F7F"/>
                    </a:outerShdw>
                  </a:cont>
                  <a:effect ref="fillLine"/>
                </a:effectDag>
              </a:endParaRPr>
            </a:p>
          </p:txBody>
        </p:sp>
        <p:sp>
          <p:nvSpPr>
            <p:cNvPr id="89108" name="Text Box 70"/>
            <p:cNvSpPr txBox="1">
              <a:spLocks noChangeArrowheads="1"/>
            </p:cNvSpPr>
            <p:nvPr/>
          </p:nvSpPr>
          <p:spPr bwMode="auto">
            <a:xfrm>
              <a:off x="1790701" y="2563442"/>
              <a:ext cx="733425" cy="938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857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>
              <a:spAutoFit/>
            </a:bodyPr>
            <a:lstStyle>
              <a:lvl1pPr eaLnBrk="0" hangingPunct="0">
                <a:defRPr sz="2400">
                  <a:solidFill>
                    <a:schemeClr val="bg1"/>
                  </a:solidFill>
                  <a:effectDag name="">
                    <a:cont type="tree" name="">
                      <a:effect ref="fillLine"/>
                      <a:outerShdw dist="38100" dir="13500000" algn="br">
                        <a:srgbClr val="FFFFFF"/>
                      </a:outerShdw>
                    </a:cont>
                    <a:cont type="tree" name="">
                      <a:effect ref="fillLine"/>
                      <a:outerShdw dist="38100" dir="2700000" algn="tl">
                        <a:srgbClr val="999999"/>
                      </a:outerShdw>
                    </a:cont>
                    <a:effect ref="fillLine"/>
                  </a:effectDag>
                  <a:latin typeface="Times New Roman" charset="0"/>
                  <a:ea typeface="MS PGothic" charset="0"/>
                  <a:cs typeface="MS PGothic" charset="0"/>
                </a:defRPr>
              </a:lvl1pPr>
              <a:lvl2pPr marL="742950" indent="-285750" eaLnBrk="0" hangingPunct="0">
                <a:defRPr sz="2400">
                  <a:solidFill>
                    <a:schemeClr val="bg1"/>
                  </a:solidFill>
                  <a:effectDag name="">
                    <a:cont type="tree" name="">
                      <a:effect ref="fillLine"/>
                      <a:outerShdw dist="38100" dir="13500000" algn="br">
                        <a:srgbClr val="FFFFFF"/>
                      </a:outerShdw>
                    </a:cont>
                    <a:cont type="tree" name="">
                      <a:effect ref="fillLine"/>
                      <a:outerShdw dist="38100" dir="2700000" algn="tl">
                        <a:srgbClr val="999999"/>
                      </a:outerShdw>
                    </a:cont>
                    <a:effect ref="fillLine"/>
                  </a:effectDag>
                  <a:latin typeface="Times New Roman" charset="0"/>
                  <a:ea typeface="MS PGothic" charset="0"/>
                  <a:cs typeface="MS PGothic" charset="0"/>
                </a:defRPr>
              </a:lvl2pPr>
              <a:lvl3pPr marL="1143000" indent="-228600" eaLnBrk="0" hangingPunct="0">
                <a:defRPr sz="2400">
                  <a:solidFill>
                    <a:schemeClr val="bg1"/>
                  </a:solidFill>
                  <a:effectDag name="">
                    <a:cont type="tree" name="">
                      <a:effect ref="fillLine"/>
                      <a:outerShdw dist="38100" dir="13500000" algn="br">
                        <a:srgbClr val="FFFFFF"/>
                      </a:outerShdw>
                    </a:cont>
                    <a:cont type="tree" name="">
                      <a:effect ref="fillLine"/>
                      <a:outerShdw dist="38100" dir="2700000" algn="tl">
                        <a:srgbClr val="999999"/>
                      </a:outerShdw>
                    </a:cont>
                    <a:effect ref="fillLine"/>
                  </a:effectDag>
                  <a:latin typeface="Times New Roman" charset="0"/>
                  <a:ea typeface="MS PGothic" charset="0"/>
                  <a:cs typeface="MS PGothic" charset="0"/>
                </a:defRPr>
              </a:lvl3pPr>
              <a:lvl4pPr marL="1600200" indent="-228600" eaLnBrk="0" hangingPunct="0">
                <a:defRPr sz="2400">
                  <a:solidFill>
                    <a:schemeClr val="bg1"/>
                  </a:solidFill>
                  <a:effectDag name="">
                    <a:cont type="tree" name="">
                      <a:effect ref="fillLine"/>
                      <a:outerShdw dist="38100" dir="13500000" algn="br">
                        <a:srgbClr val="FFFFFF"/>
                      </a:outerShdw>
                    </a:cont>
                    <a:cont type="tree" name="">
                      <a:effect ref="fillLine"/>
                      <a:outerShdw dist="38100" dir="2700000" algn="tl">
                        <a:srgbClr val="999999"/>
                      </a:outerShdw>
                    </a:cont>
                    <a:effect ref="fillLine"/>
                  </a:effectDag>
                  <a:latin typeface="Times New Roman" charset="0"/>
                  <a:ea typeface="MS PGothic" charset="0"/>
                  <a:cs typeface="MS PGothic" charset="0"/>
                </a:defRPr>
              </a:lvl4pPr>
              <a:lvl5pPr marL="2057400" indent="-228600" eaLnBrk="0" hangingPunct="0">
                <a:defRPr sz="2400">
                  <a:solidFill>
                    <a:schemeClr val="bg1"/>
                  </a:solidFill>
                  <a:effectDag name="">
                    <a:cont type="tree" name="">
                      <a:effect ref="fillLine"/>
                      <a:outerShdw dist="38100" dir="13500000" algn="br">
                        <a:srgbClr val="FFFFFF"/>
                      </a:outerShdw>
                    </a:cont>
                    <a:cont type="tree" name="">
                      <a:effect ref="fillLine"/>
                      <a:outerShdw dist="38100" dir="2700000" algn="tl">
                        <a:srgbClr val="999999"/>
                      </a:outerShdw>
                    </a:cont>
                    <a:effect ref="fillLine"/>
                  </a:effectDag>
                  <a:latin typeface="Times New Roman" charset="0"/>
                  <a:ea typeface="MS PGothic" charset="0"/>
                  <a:cs typeface="MS PGothic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bg1"/>
                  </a:solidFill>
                  <a:effectDag name="">
                    <a:cont type="tree" name="">
                      <a:effect ref="fillLine"/>
                      <a:outerShdw dist="38100" dir="13500000" algn="br">
                        <a:srgbClr val="FFFFFF"/>
                      </a:outerShdw>
                    </a:cont>
                    <a:cont type="tree" name="">
                      <a:effect ref="fillLine"/>
                      <a:outerShdw dist="38100" dir="2700000" algn="tl">
                        <a:srgbClr val="999999"/>
                      </a:outerShdw>
                    </a:cont>
                    <a:effect ref="fillLine"/>
                  </a:effectDag>
                  <a:latin typeface="Times New Roman" charset="0"/>
                  <a:ea typeface="MS PGothic" charset="0"/>
                  <a:cs typeface="MS PGothic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bg1"/>
                  </a:solidFill>
                  <a:effectDag name="">
                    <a:cont type="tree" name="">
                      <a:effect ref="fillLine"/>
                      <a:outerShdw dist="38100" dir="13500000" algn="br">
                        <a:srgbClr val="FFFFFF"/>
                      </a:outerShdw>
                    </a:cont>
                    <a:cont type="tree" name="">
                      <a:effect ref="fillLine"/>
                      <a:outerShdw dist="38100" dir="2700000" algn="tl">
                        <a:srgbClr val="999999"/>
                      </a:outerShdw>
                    </a:cont>
                    <a:effect ref="fillLine"/>
                  </a:effectDag>
                  <a:latin typeface="Times New Roman" charset="0"/>
                  <a:ea typeface="MS PGothic" charset="0"/>
                  <a:cs typeface="MS PGothic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bg1"/>
                  </a:solidFill>
                  <a:effectDag name="">
                    <a:cont type="tree" name="">
                      <a:effect ref="fillLine"/>
                      <a:outerShdw dist="38100" dir="13500000" algn="br">
                        <a:srgbClr val="FFFFFF"/>
                      </a:outerShdw>
                    </a:cont>
                    <a:cont type="tree" name="">
                      <a:effect ref="fillLine"/>
                      <a:outerShdw dist="38100" dir="2700000" algn="tl">
                        <a:srgbClr val="999999"/>
                      </a:outerShdw>
                    </a:cont>
                    <a:effect ref="fillLine"/>
                  </a:effectDag>
                  <a:latin typeface="Times New Roman" charset="0"/>
                  <a:ea typeface="MS PGothic" charset="0"/>
                  <a:cs typeface="MS PGothic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bg1"/>
                  </a:solidFill>
                  <a:effectDag name="">
                    <a:cont type="tree" name="">
                      <a:effect ref="fillLine"/>
                      <a:outerShdw dist="38100" dir="13500000" algn="br">
                        <a:srgbClr val="FFFFFF"/>
                      </a:outerShdw>
                    </a:cont>
                    <a:cont type="tree" name="">
                      <a:effect ref="fillLine"/>
                      <a:outerShdw dist="38100" dir="2700000" algn="tl">
                        <a:srgbClr val="999999"/>
                      </a:outerShdw>
                    </a:cont>
                    <a:effect ref="fillLine"/>
                  </a:effectDag>
                  <a:latin typeface="Times New Roman" charset="0"/>
                  <a:ea typeface="MS PGothic" charset="0"/>
                  <a:cs typeface="MS PGothic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GB" sz="5500" dirty="0">
                  <a:effectLst/>
                  <a:latin typeface="Calibri" charset="0"/>
                </a:rPr>
                <a:t>V</a:t>
              </a:r>
            </a:p>
          </p:txBody>
        </p:sp>
        <p:sp>
          <p:nvSpPr>
            <p:cNvPr id="80967" name="Oval 71"/>
            <p:cNvSpPr>
              <a:spLocks noChangeArrowheads="1"/>
            </p:cNvSpPr>
            <p:nvPr/>
          </p:nvSpPr>
          <p:spPr bwMode="auto">
            <a:xfrm>
              <a:off x="1779588" y="4068738"/>
              <a:ext cx="749300" cy="749387"/>
            </a:xfrm>
            <a:prstGeom prst="ellipse">
              <a:avLst/>
            </a:prstGeom>
            <a:solidFill>
              <a:srgbClr val="CB2F7C"/>
            </a:solidFill>
            <a:ln w="2857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C1003D"/>
                </a:solidFill>
                <a:effectDag name="">
                  <a:cont type="tree" name="">
                    <a:effect ref="fillLine"/>
                    <a:outerShdw dist="38100" dir="13500000" algn="br">
                      <a:srgbClr val="FFAAAA"/>
                    </a:outerShdw>
                  </a:cont>
                  <a:cont type="tree" name="">
                    <a:effect ref="fillLine"/>
                    <a:outerShdw dist="38100" dir="2700000" algn="tl">
                      <a:srgbClr val="737F7F"/>
                    </a:outerShdw>
                  </a:cont>
                  <a:effect ref="fillLine"/>
                </a:effectDag>
              </a:endParaRPr>
            </a:p>
          </p:txBody>
        </p:sp>
        <p:sp>
          <p:nvSpPr>
            <p:cNvPr id="89110" name="Text Box 72"/>
            <p:cNvSpPr txBox="1">
              <a:spLocks noChangeArrowheads="1"/>
            </p:cNvSpPr>
            <p:nvPr/>
          </p:nvSpPr>
          <p:spPr bwMode="auto">
            <a:xfrm>
              <a:off x="1814513" y="3936630"/>
              <a:ext cx="733425" cy="938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857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>
              <a:spAutoFit/>
            </a:bodyPr>
            <a:lstStyle>
              <a:lvl1pPr eaLnBrk="0" hangingPunct="0">
                <a:defRPr sz="2400">
                  <a:solidFill>
                    <a:schemeClr val="bg1"/>
                  </a:solidFill>
                  <a:effectDag name="">
                    <a:cont type="tree" name="">
                      <a:effect ref="fillLine"/>
                      <a:outerShdw dist="38100" dir="13500000" algn="br">
                        <a:srgbClr val="FFFFFF"/>
                      </a:outerShdw>
                    </a:cont>
                    <a:cont type="tree" name="">
                      <a:effect ref="fillLine"/>
                      <a:outerShdw dist="38100" dir="2700000" algn="tl">
                        <a:srgbClr val="999999"/>
                      </a:outerShdw>
                    </a:cont>
                    <a:effect ref="fillLine"/>
                  </a:effectDag>
                  <a:latin typeface="Times New Roman" charset="0"/>
                  <a:ea typeface="MS PGothic" charset="0"/>
                  <a:cs typeface="MS PGothic" charset="0"/>
                </a:defRPr>
              </a:lvl1pPr>
              <a:lvl2pPr marL="742950" indent="-285750" eaLnBrk="0" hangingPunct="0">
                <a:defRPr sz="2400">
                  <a:solidFill>
                    <a:schemeClr val="bg1"/>
                  </a:solidFill>
                  <a:effectDag name="">
                    <a:cont type="tree" name="">
                      <a:effect ref="fillLine"/>
                      <a:outerShdw dist="38100" dir="13500000" algn="br">
                        <a:srgbClr val="FFFFFF"/>
                      </a:outerShdw>
                    </a:cont>
                    <a:cont type="tree" name="">
                      <a:effect ref="fillLine"/>
                      <a:outerShdw dist="38100" dir="2700000" algn="tl">
                        <a:srgbClr val="999999"/>
                      </a:outerShdw>
                    </a:cont>
                    <a:effect ref="fillLine"/>
                  </a:effectDag>
                  <a:latin typeface="Times New Roman" charset="0"/>
                  <a:ea typeface="MS PGothic" charset="0"/>
                  <a:cs typeface="MS PGothic" charset="0"/>
                </a:defRPr>
              </a:lvl2pPr>
              <a:lvl3pPr marL="1143000" indent="-228600" eaLnBrk="0" hangingPunct="0">
                <a:defRPr sz="2400">
                  <a:solidFill>
                    <a:schemeClr val="bg1"/>
                  </a:solidFill>
                  <a:effectDag name="">
                    <a:cont type="tree" name="">
                      <a:effect ref="fillLine"/>
                      <a:outerShdw dist="38100" dir="13500000" algn="br">
                        <a:srgbClr val="FFFFFF"/>
                      </a:outerShdw>
                    </a:cont>
                    <a:cont type="tree" name="">
                      <a:effect ref="fillLine"/>
                      <a:outerShdw dist="38100" dir="2700000" algn="tl">
                        <a:srgbClr val="999999"/>
                      </a:outerShdw>
                    </a:cont>
                    <a:effect ref="fillLine"/>
                  </a:effectDag>
                  <a:latin typeface="Times New Roman" charset="0"/>
                  <a:ea typeface="MS PGothic" charset="0"/>
                  <a:cs typeface="MS PGothic" charset="0"/>
                </a:defRPr>
              </a:lvl3pPr>
              <a:lvl4pPr marL="1600200" indent="-228600" eaLnBrk="0" hangingPunct="0">
                <a:defRPr sz="2400">
                  <a:solidFill>
                    <a:schemeClr val="bg1"/>
                  </a:solidFill>
                  <a:effectDag name="">
                    <a:cont type="tree" name="">
                      <a:effect ref="fillLine"/>
                      <a:outerShdw dist="38100" dir="13500000" algn="br">
                        <a:srgbClr val="FFFFFF"/>
                      </a:outerShdw>
                    </a:cont>
                    <a:cont type="tree" name="">
                      <a:effect ref="fillLine"/>
                      <a:outerShdw dist="38100" dir="2700000" algn="tl">
                        <a:srgbClr val="999999"/>
                      </a:outerShdw>
                    </a:cont>
                    <a:effect ref="fillLine"/>
                  </a:effectDag>
                  <a:latin typeface="Times New Roman" charset="0"/>
                  <a:ea typeface="MS PGothic" charset="0"/>
                  <a:cs typeface="MS PGothic" charset="0"/>
                </a:defRPr>
              </a:lvl4pPr>
              <a:lvl5pPr marL="2057400" indent="-228600" eaLnBrk="0" hangingPunct="0">
                <a:defRPr sz="2400">
                  <a:solidFill>
                    <a:schemeClr val="bg1"/>
                  </a:solidFill>
                  <a:effectDag name="">
                    <a:cont type="tree" name="">
                      <a:effect ref="fillLine"/>
                      <a:outerShdw dist="38100" dir="13500000" algn="br">
                        <a:srgbClr val="FFFFFF"/>
                      </a:outerShdw>
                    </a:cont>
                    <a:cont type="tree" name="">
                      <a:effect ref="fillLine"/>
                      <a:outerShdw dist="38100" dir="2700000" algn="tl">
                        <a:srgbClr val="999999"/>
                      </a:outerShdw>
                    </a:cont>
                    <a:effect ref="fillLine"/>
                  </a:effectDag>
                  <a:latin typeface="Times New Roman" charset="0"/>
                  <a:ea typeface="MS PGothic" charset="0"/>
                  <a:cs typeface="MS PGothic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bg1"/>
                  </a:solidFill>
                  <a:effectDag name="">
                    <a:cont type="tree" name="">
                      <a:effect ref="fillLine"/>
                      <a:outerShdw dist="38100" dir="13500000" algn="br">
                        <a:srgbClr val="FFFFFF"/>
                      </a:outerShdw>
                    </a:cont>
                    <a:cont type="tree" name="">
                      <a:effect ref="fillLine"/>
                      <a:outerShdw dist="38100" dir="2700000" algn="tl">
                        <a:srgbClr val="999999"/>
                      </a:outerShdw>
                    </a:cont>
                    <a:effect ref="fillLine"/>
                  </a:effectDag>
                  <a:latin typeface="Times New Roman" charset="0"/>
                  <a:ea typeface="MS PGothic" charset="0"/>
                  <a:cs typeface="MS PGothic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bg1"/>
                  </a:solidFill>
                  <a:effectDag name="">
                    <a:cont type="tree" name="">
                      <a:effect ref="fillLine"/>
                      <a:outerShdw dist="38100" dir="13500000" algn="br">
                        <a:srgbClr val="FFFFFF"/>
                      </a:outerShdw>
                    </a:cont>
                    <a:cont type="tree" name="">
                      <a:effect ref="fillLine"/>
                      <a:outerShdw dist="38100" dir="2700000" algn="tl">
                        <a:srgbClr val="999999"/>
                      </a:outerShdw>
                    </a:cont>
                    <a:effect ref="fillLine"/>
                  </a:effectDag>
                  <a:latin typeface="Times New Roman" charset="0"/>
                  <a:ea typeface="MS PGothic" charset="0"/>
                  <a:cs typeface="MS PGothic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bg1"/>
                  </a:solidFill>
                  <a:effectDag name="">
                    <a:cont type="tree" name="">
                      <a:effect ref="fillLine"/>
                      <a:outerShdw dist="38100" dir="13500000" algn="br">
                        <a:srgbClr val="FFFFFF"/>
                      </a:outerShdw>
                    </a:cont>
                    <a:cont type="tree" name="">
                      <a:effect ref="fillLine"/>
                      <a:outerShdw dist="38100" dir="2700000" algn="tl">
                        <a:srgbClr val="999999"/>
                      </a:outerShdw>
                    </a:cont>
                    <a:effect ref="fillLine"/>
                  </a:effectDag>
                  <a:latin typeface="Times New Roman" charset="0"/>
                  <a:ea typeface="MS PGothic" charset="0"/>
                  <a:cs typeface="MS PGothic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bg1"/>
                  </a:solidFill>
                  <a:effectDag name="">
                    <a:cont type="tree" name="">
                      <a:effect ref="fillLine"/>
                      <a:outerShdw dist="38100" dir="13500000" algn="br">
                        <a:srgbClr val="FFFFFF"/>
                      </a:outerShdw>
                    </a:cont>
                    <a:cont type="tree" name="">
                      <a:effect ref="fillLine"/>
                      <a:outerShdw dist="38100" dir="2700000" algn="tl">
                        <a:srgbClr val="999999"/>
                      </a:outerShdw>
                    </a:cont>
                    <a:effect ref="fillLine"/>
                  </a:effectDag>
                  <a:latin typeface="Times New Roman" charset="0"/>
                  <a:ea typeface="MS PGothic" charset="0"/>
                  <a:cs typeface="MS PGothic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GB" sz="5500" dirty="0">
                  <a:effectLst/>
                  <a:latin typeface="Calibri" charset="0"/>
                </a:rPr>
                <a:t>P</a:t>
              </a:r>
            </a:p>
          </p:txBody>
        </p:sp>
        <p:sp>
          <p:nvSpPr>
            <p:cNvPr id="80969" name="Oval 73"/>
            <p:cNvSpPr>
              <a:spLocks noChangeArrowheads="1"/>
            </p:cNvSpPr>
            <p:nvPr/>
          </p:nvSpPr>
          <p:spPr bwMode="auto">
            <a:xfrm>
              <a:off x="1779588" y="5502417"/>
              <a:ext cx="749300" cy="747800"/>
            </a:xfrm>
            <a:prstGeom prst="ellipse">
              <a:avLst/>
            </a:prstGeom>
            <a:solidFill>
              <a:srgbClr val="CB2F7C"/>
            </a:solidFill>
            <a:ln w="2857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C1003D"/>
                </a:solidFill>
                <a:effectDag name="">
                  <a:cont type="tree" name="">
                    <a:effect ref="fillLine"/>
                    <a:outerShdw dist="38100" dir="13500000" algn="br">
                      <a:srgbClr val="FFAAAA"/>
                    </a:outerShdw>
                  </a:cont>
                  <a:cont type="tree" name="">
                    <a:effect ref="fillLine"/>
                    <a:outerShdw dist="38100" dir="2700000" algn="tl">
                      <a:srgbClr val="737F7F"/>
                    </a:outerShdw>
                  </a:cont>
                  <a:effect ref="fillLine"/>
                </a:effectDag>
              </a:endParaRPr>
            </a:p>
          </p:txBody>
        </p:sp>
        <p:sp>
          <p:nvSpPr>
            <p:cNvPr id="89112" name="Text Box 74"/>
            <p:cNvSpPr txBox="1">
              <a:spLocks noChangeArrowheads="1"/>
            </p:cNvSpPr>
            <p:nvPr/>
          </p:nvSpPr>
          <p:spPr bwMode="auto">
            <a:xfrm>
              <a:off x="1790701" y="5386626"/>
              <a:ext cx="733425" cy="938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857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bg1"/>
                  </a:solidFill>
                  <a:effectDag name="">
                    <a:cont type="tree" name="">
                      <a:effect ref="fillLine"/>
                      <a:outerShdw dist="38100" dir="13500000" algn="br">
                        <a:srgbClr val="FFFFFF"/>
                      </a:outerShdw>
                    </a:cont>
                    <a:cont type="tree" name="">
                      <a:effect ref="fillLine"/>
                      <a:outerShdw dist="38100" dir="2700000" algn="tl">
                        <a:srgbClr val="999999"/>
                      </a:outerShdw>
                    </a:cont>
                    <a:effect ref="fillLine"/>
                  </a:effectDag>
                  <a:latin typeface="Times New Roman" charset="0"/>
                  <a:ea typeface="MS PGothic" charset="0"/>
                  <a:cs typeface="MS PGothic" charset="0"/>
                </a:defRPr>
              </a:lvl1pPr>
              <a:lvl2pPr marL="742950" indent="-285750" eaLnBrk="0" hangingPunct="0">
                <a:defRPr sz="2400">
                  <a:solidFill>
                    <a:schemeClr val="bg1"/>
                  </a:solidFill>
                  <a:effectDag name="">
                    <a:cont type="tree" name="">
                      <a:effect ref="fillLine"/>
                      <a:outerShdw dist="38100" dir="13500000" algn="br">
                        <a:srgbClr val="FFFFFF"/>
                      </a:outerShdw>
                    </a:cont>
                    <a:cont type="tree" name="">
                      <a:effect ref="fillLine"/>
                      <a:outerShdw dist="38100" dir="2700000" algn="tl">
                        <a:srgbClr val="999999"/>
                      </a:outerShdw>
                    </a:cont>
                    <a:effect ref="fillLine"/>
                  </a:effectDag>
                  <a:latin typeface="Times New Roman" charset="0"/>
                  <a:ea typeface="MS PGothic" charset="0"/>
                  <a:cs typeface="MS PGothic" charset="0"/>
                </a:defRPr>
              </a:lvl2pPr>
              <a:lvl3pPr marL="1143000" indent="-228600" eaLnBrk="0" hangingPunct="0">
                <a:defRPr sz="2400">
                  <a:solidFill>
                    <a:schemeClr val="bg1"/>
                  </a:solidFill>
                  <a:effectDag name="">
                    <a:cont type="tree" name="">
                      <a:effect ref="fillLine"/>
                      <a:outerShdw dist="38100" dir="13500000" algn="br">
                        <a:srgbClr val="FFFFFF"/>
                      </a:outerShdw>
                    </a:cont>
                    <a:cont type="tree" name="">
                      <a:effect ref="fillLine"/>
                      <a:outerShdw dist="38100" dir="2700000" algn="tl">
                        <a:srgbClr val="999999"/>
                      </a:outerShdw>
                    </a:cont>
                    <a:effect ref="fillLine"/>
                  </a:effectDag>
                  <a:latin typeface="Times New Roman" charset="0"/>
                  <a:ea typeface="MS PGothic" charset="0"/>
                  <a:cs typeface="MS PGothic" charset="0"/>
                </a:defRPr>
              </a:lvl3pPr>
              <a:lvl4pPr marL="1600200" indent="-228600" eaLnBrk="0" hangingPunct="0">
                <a:defRPr sz="2400">
                  <a:solidFill>
                    <a:schemeClr val="bg1"/>
                  </a:solidFill>
                  <a:effectDag name="">
                    <a:cont type="tree" name="">
                      <a:effect ref="fillLine"/>
                      <a:outerShdw dist="38100" dir="13500000" algn="br">
                        <a:srgbClr val="FFFFFF"/>
                      </a:outerShdw>
                    </a:cont>
                    <a:cont type="tree" name="">
                      <a:effect ref="fillLine"/>
                      <a:outerShdw dist="38100" dir="2700000" algn="tl">
                        <a:srgbClr val="999999"/>
                      </a:outerShdw>
                    </a:cont>
                    <a:effect ref="fillLine"/>
                  </a:effectDag>
                  <a:latin typeface="Times New Roman" charset="0"/>
                  <a:ea typeface="MS PGothic" charset="0"/>
                  <a:cs typeface="MS PGothic" charset="0"/>
                </a:defRPr>
              </a:lvl4pPr>
              <a:lvl5pPr marL="2057400" indent="-228600" eaLnBrk="0" hangingPunct="0">
                <a:defRPr sz="2400">
                  <a:solidFill>
                    <a:schemeClr val="bg1"/>
                  </a:solidFill>
                  <a:effectDag name="">
                    <a:cont type="tree" name="">
                      <a:effect ref="fillLine"/>
                      <a:outerShdw dist="38100" dir="13500000" algn="br">
                        <a:srgbClr val="FFFFFF"/>
                      </a:outerShdw>
                    </a:cont>
                    <a:cont type="tree" name="">
                      <a:effect ref="fillLine"/>
                      <a:outerShdw dist="38100" dir="2700000" algn="tl">
                        <a:srgbClr val="999999"/>
                      </a:outerShdw>
                    </a:cont>
                    <a:effect ref="fillLine"/>
                  </a:effectDag>
                  <a:latin typeface="Times New Roman" charset="0"/>
                  <a:ea typeface="MS PGothic" charset="0"/>
                  <a:cs typeface="MS PGothic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bg1"/>
                  </a:solidFill>
                  <a:effectDag name="">
                    <a:cont type="tree" name="">
                      <a:effect ref="fillLine"/>
                      <a:outerShdw dist="38100" dir="13500000" algn="br">
                        <a:srgbClr val="FFFFFF"/>
                      </a:outerShdw>
                    </a:cont>
                    <a:cont type="tree" name="">
                      <a:effect ref="fillLine"/>
                      <a:outerShdw dist="38100" dir="2700000" algn="tl">
                        <a:srgbClr val="999999"/>
                      </a:outerShdw>
                    </a:cont>
                    <a:effect ref="fillLine"/>
                  </a:effectDag>
                  <a:latin typeface="Times New Roman" charset="0"/>
                  <a:ea typeface="MS PGothic" charset="0"/>
                  <a:cs typeface="MS PGothic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bg1"/>
                  </a:solidFill>
                  <a:effectDag name="">
                    <a:cont type="tree" name="">
                      <a:effect ref="fillLine"/>
                      <a:outerShdw dist="38100" dir="13500000" algn="br">
                        <a:srgbClr val="FFFFFF"/>
                      </a:outerShdw>
                    </a:cont>
                    <a:cont type="tree" name="">
                      <a:effect ref="fillLine"/>
                      <a:outerShdw dist="38100" dir="2700000" algn="tl">
                        <a:srgbClr val="999999"/>
                      </a:outerShdw>
                    </a:cont>
                    <a:effect ref="fillLine"/>
                  </a:effectDag>
                  <a:latin typeface="Times New Roman" charset="0"/>
                  <a:ea typeface="MS PGothic" charset="0"/>
                  <a:cs typeface="MS PGothic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bg1"/>
                  </a:solidFill>
                  <a:effectDag name="">
                    <a:cont type="tree" name="">
                      <a:effect ref="fillLine"/>
                      <a:outerShdw dist="38100" dir="13500000" algn="br">
                        <a:srgbClr val="FFFFFF"/>
                      </a:outerShdw>
                    </a:cont>
                    <a:cont type="tree" name="">
                      <a:effect ref="fillLine"/>
                      <a:outerShdw dist="38100" dir="2700000" algn="tl">
                        <a:srgbClr val="999999"/>
                      </a:outerShdw>
                    </a:cont>
                    <a:effect ref="fillLine"/>
                  </a:effectDag>
                  <a:latin typeface="Times New Roman" charset="0"/>
                  <a:ea typeface="MS PGothic" charset="0"/>
                  <a:cs typeface="MS PGothic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bg1"/>
                  </a:solidFill>
                  <a:effectDag name="">
                    <a:cont type="tree" name="">
                      <a:effect ref="fillLine"/>
                      <a:outerShdw dist="38100" dir="13500000" algn="br">
                        <a:srgbClr val="FFFFFF"/>
                      </a:outerShdw>
                    </a:cont>
                    <a:cont type="tree" name="">
                      <a:effect ref="fillLine"/>
                      <a:outerShdw dist="38100" dir="2700000" algn="tl">
                        <a:srgbClr val="999999"/>
                      </a:outerShdw>
                    </a:cont>
                    <a:effect ref="fillLine"/>
                  </a:effectDag>
                  <a:latin typeface="Times New Roman" charset="0"/>
                  <a:ea typeface="MS PGothic" charset="0"/>
                  <a:cs typeface="MS PGothic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GB" sz="5500" dirty="0">
                  <a:effectLst/>
                  <a:latin typeface="Calibri" charset="0"/>
                </a:rPr>
                <a:t>U</a:t>
              </a:r>
            </a:p>
          </p:txBody>
        </p:sp>
      </p:grpSp>
      <p:pic>
        <p:nvPicPr>
          <p:cNvPr id="37" name="Picture 3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20336" y="6418233"/>
            <a:ext cx="1418347" cy="3664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75630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09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09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809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 nodeType="clickPar">
                      <p:stCondLst>
                        <p:cond delay="indefinite"/>
                      </p:stCondLst>
                      <p:childTnLst>
                        <p:par>
                          <p:cTn id="4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4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 nodeType="clickPar">
                      <p:stCondLst>
                        <p:cond delay="indefinite"/>
                      </p:stCondLst>
                      <p:childTnLst>
                        <p:par>
                          <p:cTn id="5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809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 nodeType="clickPar">
                      <p:stCondLst>
                        <p:cond delay="indefinite"/>
                      </p:stCondLst>
                      <p:childTnLst>
                        <p:par>
                          <p:cTn id="6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3" dur="1000"/>
                                        <p:tgtEl>
                                          <p:spTgt spid="809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0905" grpId="0" autoUpdateAnimBg="0"/>
      <p:bldP spid="80908" grpId="0" autoUpdateAnimBg="0"/>
      <p:bldP spid="80909" grpId="0" autoUpdateAnimBg="0"/>
      <p:bldP spid="80910" grpId="0" autoUpdateAnimBg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</TotalTime>
  <Words>718</Words>
  <Application>Microsoft Office PowerPoint</Application>
  <PresentationFormat>Widescreen</PresentationFormat>
  <Paragraphs>137</Paragraphs>
  <Slides>12</Slides>
  <Notes>12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9" baseType="lpstr">
      <vt:lpstr>Arial</vt:lpstr>
      <vt:lpstr>Arial Black</vt:lpstr>
      <vt:lpstr>Calibri</vt:lpstr>
      <vt:lpstr>Calibri Light</vt:lpstr>
      <vt:lpstr>Franklin Gothic Medium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carlthomson6@gmail.com</dc:creator>
  <cp:lastModifiedBy>THOMSON, Carl (LONG STRATTON MEDICAL PARTNERSHIP - D82037)</cp:lastModifiedBy>
  <cp:revision>3</cp:revision>
  <dcterms:created xsi:type="dcterms:W3CDTF">2023-02-15T11:31:02Z</dcterms:created>
  <dcterms:modified xsi:type="dcterms:W3CDTF">2023-05-10T13:44:06Z</dcterms:modified>
</cp:coreProperties>
</file>